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4"/>
  </p:notesMasterIdLst>
  <p:sldIdLst>
    <p:sldId id="257" r:id="rId5"/>
    <p:sldId id="258" r:id="rId6"/>
    <p:sldId id="308" r:id="rId7"/>
    <p:sldId id="268" r:id="rId8"/>
    <p:sldId id="312" r:id="rId9"/>
    <p:sldId id="274" r:id="rId10"/>
    <p:sldId id="313" r:id="rId11"/>
    <p:sldId id="316" r:id="rId12"/>
    <p:sldId id="317" r:id="rId13"/>
    <p:sldId id="318" r:id="rId14"/>
    <p:sldId id="263" r:id="rId15"/>
    <p:sldId id="259" r:id="rId16"/>
    <p:sldId id="265" r:id="rId17"/>
    <p:sldId id="266" r:id="rId18"/>
    <p:sldId id="267" r:id="rId19"/>
    <p:sldId id="269" r:id="rId20"/>
    <p:sldId id="270" r:id="rId21"/>
    <p:sldId id="271" r:id="rId22"/>
    <p:sldId id="272" r:id="rId23"/>
    <p:sldId id="273" r:id="rId24"/>
    <p:sldId id="278" r:id="rId25"/>
    <p:sldId id="279" r:id="rId26"/>
    <p:sldId id="280" r:id="rId27"/>
    <p:sldId id="281" r:id="rId28"/>
    <p:sldId id="283" r:id="rId29"/>
    <p:sldId id="284"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5" r:id="rId49"/>
    <p:sldId id="306" r:id="rId50"/>
    <p:sldId id="304" r:id="rId51"/>
    <p:sldId id="307" r:id="rId52"/>
    <p:sldId id="26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5541" autoAdjust="0"/>
  </p:normalViewPr>
  <p:slideViewPr>
    <p:cSldViewPr snapToGrid="0">
      <p:cViewPr varScale="1">
        <p:scale>
          <a:sx n="57" d="100"/>
          <a:sy n="57" d="100"/>
        </p:scale>
        <p:origin x="1008" y="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zoor Mehadi [UNext]" userId="5c8d5e6b-1282-4b57-aa10-4acc1402b788" providerId="ADAL" clId="{6663FA0D-1C7D-481E-8745-167ED51F29D1}"/>
    <pc:docChg chg="custSel addSld delSld modSld">
      <pc:chgData name="Manzoor Mehadi [UNext]" userId="5c8d5e6b-1282-4b57-aa10-4acc1402b788" providerId="ADAL" clId="{6663FA0D-1C7D-481E-8745-167ED51F29D1}" dt="2022-07-04T02:14:07.261" v="330" actId="20577"/>
      <pc:docMkLst>
        <pc:docMk/>
      </pc:docMkLst>
      <pc:sldChg chg="del">
        <pc:chgData name="Manzoor Mehadi [UNext]" userId="5c8d5e6b-1282-4b57-aa10-4acc1402b788" providerId="ADAL" clId="{6663FA0D-1C7D-481E-8745-167ED51F29D1}" dt="2022-07-04T02:12:25.876" v="308" actId="2696"/>
        <pc:sldMkLst>
          <pc:docMk/>
          <pc:sldMk cId="4155525519" sldId="261"/>
        </pc:sldMkLst>
      </pc:sldChg>
      <pc:sldChg chg="del">
        <pc:chgData name="Manzoor Mehadi [UNext]" userId="5c8d5e6b-1282-4b57-aa10-4acc1402b788" providerId="ADAL" clId="{6663FA0D-1C7D-481E-8745-167ED51F29D1}" dt="2022-07-04T02:13:20.460" v="324" actId="2696"/>
        <pc:sldMkLst>
          <pc:docMk/>
          <pc:sldMk cId="1495298651" sldId="262"/>
        </pc:sldMkLst>
      </pc:sldChg>
      <pc:sldChg chg="add">
        <pc:chgData name="Manzoor Mehadi [UNext]" userId="5c8d5e6b-1282-4b57-aa10-4acc1402b788" providerId="ADAL" clId="{6663FA0D-1C7D-481E-8745-167ED51F29D1}" dt="2022-07-04T02:12:20.610" v="307"/>
        <pc:sldMkLst>
          <pc:docMk/>
          <pc:sldMk cId="3160065518" sldId="268"/>
        </pc:sldMkLst>
      </pc:sldChg>
      <pc:sldChg chg="add">
        <pc:chgData name="Manzoor Mehadi [UNext]" userId="5c8d5e6b-1282-4b57-aa10-4acc1402b788" providerId="ADAL" clId="{6663FA0D-1C7D-481E-8745-167ED51F29D1}" dt="2022-07-04T02:12:20.610" v="307"/>
        <pc:sldMkLst>
          <pc:docMk/>
          <pc:sldMk cId="3297984727" sldId="274"/>
        </pc:sldMkLst>
      </pc:sldChg>
      <pc:sldChg chg="add del">
        <pc:chgData name="Manzoor Mehadi [UNext]" userId="5c8d5e6b-1282-4b57-aa10-4acc1402b788" providerId="ADAL" clId="{6663FA0D-1C7D-481E-8745-167ED51F29D1}" dt="2022-07-04T02:12:47.235" v="312" actId="2696"/>
        <pc:sldMkLst>
          <pc:docMk/>
          <pc:sldMk cId="262337945" sldId="275"/>
        </pc:sldMkLst>
      </pc:sldChg>
      <pc:sldChg chg="add del">
        <pc:chgData name="Manzoor Mehadi [UNext]" userId="5c8d5e6b-1282-4b57-aa10-4acc1402b788" providerId="ADAL" clId="{6663FA0D-1C7D-481E-8745-167ED51F29D1}" dt="2022-07-04T02:12:47.852" v="313" actId="2696"/>
        <pc:sldMkLst>
          <pc:docMk/>
          <pc:sldMk cId="616306977" sldId="276"/>
        </pc:sldMkLst>
      </pc:sldChg>
      <pc:sldChg chg="add del">
        <pc:chgData name="Manzoor Mehadi [UNext]" userId="5c8d5e6b-1282-4b57-aa10-4acc1402b788" providerId="ADAL" clId="{6663FA0D-1C7D-481E-8745-167ED51F29D1}" dt="2022-07-04T02:12:48.793" v="315" actId="2696"/>
        <pc:sldMkLst>
          <pc:docMk/>
          <pc:sldMk cId="2905320826" sldId="277"/>
        </pc:sldMkLst>
      </pc:sldChg>
      <pc:sldChg chg="add del">
        <pc:chgData name="Manzoor Mehadi [UNext]" userId="5c8d5e6b-1282-4b57-aa10-4acc1402b788" providerId="ADAL" clId="{6663FA0D-1C7D-481E-8745-167ED51F29D1}" dt="2022-07-04T02:13:16.921" v="321" actId="2696"/>
        <pc:sldMkLst>
          <pc:docMk/>
          <pc:sldMk cId="4294708764" sldId="285"/>
        </pc:sldMkLst>
      </pc:sldChg>
      <pc:sldChg chg="delSp modSp add">
        <pc:chgData name="Manzoor Mehadi [UNext]" userId="5c8d5e6b-1282-4b57-aa10-4acc1402b788" providerId="ADAL" clId="{6663FA0D-1C7D-481E-8745-167ED51F29D1}" dt="2022-07-04T00:49:55.801" v="147" actId="20577"/>
        <pc:sldMkLst>
          <pc:docMk/>
          <pc:sldMk cId="1785184659" sldId="300"/>
        </pc:sldMkLst>
        <pc:spChg chg="mod">
          <ac:chgData name="Manzoor Mehadi [UNext]" userId="5c8d5e6b-1282-4b57-aa10-4acc1402b788" providerId="ADAL" clId="{6663FA0D-1C7D-481E-8745-167ED51F29D1}" dt="2022-07-04T00:49:55.801" v="147" actId="20577"/>
          <ac:spMkLst>
            <pc:docMk/>
            <pc:sldMk cId="1785184659" sldId="300"/>
            <ac:spMk id="2" creationId="{5E23CD4D-5BD7-4E42-AA5A-4021AEDD6496}"/>
          </ac:spMkLst>
        </pc:spChg>
        <pc:spChg chg="del">
          <ac:chgData name="Manzoor Mehadi [UNext]" userId="5c8d5e6b-1282-4b57-aa10-4acc1402b788" providerId="ADAL" clId="{6663FA0D-1C7D-481E-8745-167ED51F29D1}" dt="2022-07-04T00:45:30.084" v="37" actId="478"/>
          <ac:spMkLst>
            <pc:docMk/>
            <pc:sldMk cId="1785184659" sldId="300"/>
            <ac:spMk id="3" creationId="{08E89453-CE05-49A6-B183-AFBFD6771371}"/>
          </ac:spMkLst>
        </pc:spChg>
      </pc:sldChg>
      <pc:sldChg chg="addSp delSp modSp add">
        <pc:chgData name="Manzoor Mehadi [UNext]" userId="5c8d5e6b-1282-4b57-aa10-4acc1402b788" providerId="ADAL" clId="{6663FA0D-1C7D-481E-8745-167ED51F29D1}" dt="2022-07-04T00:50:02.271" v="150" actId="20577"/>
        <pc:sldMkLst>
          <pc:docMk/>
          <pc:sldMk cId="468973750" sldId="301"/>
        </pc:sldMkLst>
        <pc:spChg chg="del">
          <ac:chgData name="Manzoor Mehadi [UNext]" userId="5c8d5e6b-1282-4b57-aa10-4acc1402b788" providerId="ADAL" clId="{6663FA0D-1C7D-481E-8745-167ED51F29D1}" dt="2022-07-04T00:43:56.183" v="34"/>
          <ac:spMkLst>
            <pc:docMk/>
            <pc:sldMk cId="468973750" sldId="301"/>
            <ac:spMk id="2" creationId="{B38D6FF8-E191-4EB3-A38B-6AEA756A4A80}"/>
          </ac:spMkLst>
        </pc:spChg>
        <pc:spChg chg="del">
          <ac:chgData name="Manzoor Mehadi [UNext]" userId="5c8d5e6b-1282-4b57-aa10-4acc1402b788" providerId="ADAL" clId="{6663FA0D-1C7D-481E-8745-167ED51F29D1}" dt="2022-07-04T00:43:56.183" v="34"/>
          <ac:spMkLst>
            <pc:docMk/>
            <pc:sldMk cId="468973750" sldId="301"/>
            <ac:spMk id="3" creationId="{47EC7362-EF86-415C-98FA-0FAEEA9B0EFF}"/>
          </ac:spMkLst>
        </pc:spChg>
        <pc:spChg chg="add mod">
          <ac:chgData name="Manzoor Mehadi [UNext]" userId="5c8d5e6b-1282-4b57-aa10-4acc1402b788" providerId="ADAL" clId="{6663FA0D-1C7D-481E-8745-167ED51F29D1}" dt="2022-07-04T00:50:02.271" v="150" actId="20577"/>
          <ac:spMkLst>
            <pc:docMk/>
            <pc:sldMk cId="468973750" sldId="301"/>
            <ac:spMk id="4" creationId="{4E284BE3-31B0-4ED5-93F7-4013D928937F}"/>
          </ac:spMkLst>
        </pc:spChg>
        <pc:spChg chg="add mod">
          <ac:chgData name="Manzoor Mehadi [UNext]" userId="5c8d5e6b-1282-4b57-aa10-4acc1402b788" providerId="ADAL" clId="{6663FA0D-1C7D-481E-8745-167ED51F29D1}" dt="2022-07-04T00:48:40.673" v="142" actId="313"/>
          <ac:spMkLst>
            <pc:docMk/>
            <pc:sldMk cId="468973750" sldId="301"/>
            <ac:spMk id="5" creationId="{66E7DDDD-F565-4751-8B5C-BB355F09F6B0}"/>
          </ac:spMkLst>
        </pc:spChg>
      </pc:sldChg>
      <pc:sldChg chg="modSp add">
        <pc:chgData name="Manzoor Mehadi [UNext]" userId="5c8d5e6b-1282-4b57-aa10-4acc1402b788" providerId="ADAL" clId="{6663FA0D-1C7D-481E-8745-167ED51F29D1}" dt="2022-07-04T00:58:40.774" v="250" actId="2710"/>
        <pc:sldMkLst>
          <pc:docMk/>
          <pc:sldMk cId="1162831210" sldId="302"/>
        </pc:sldMkLst>
        <pc:spChg chg="mod">
          <ac:chgData name="Manzoor Mehadi [UNext]" userId="5c8d5e6b-1282-4b57-aa10-4acc1402b788" providerId="ADAL" clId="{6663FA0D-1C7D-481E-8745-167ED51F29D1}" dt="2022-07-04T00:58:40.774" v="250" actId="2710"/>
          <ac:spMkLst>
            <pc:docMk/>
            <pc:sldMk cId="1162831210" sldId="302"/>
            <ac:spMk id="2" creationId="{CA63D310-A125-40DE-9231-3CDDA15766ED}"/>
          </ac:spMkLst>
        </pc:spChg>
        <pc:spChg chg="mod">
          <ac:chgData name="Manzoor Mehadi [UNext]" userId="5c8d5e6b-1282-4b57-aa10-4acc1402b788" providerId="ADAL" clId="{6663FA0D-1C7D-481E-8745-167ED51F29D1}" dt="2022-07-04T00:50:31.882" v="162" actId="20577"/>
          <ac:spMkLst>
            <pc:docMk/>
            <pc:sldMk cId="1162831210" sldId="302"/>
            <ac:spMk id="3" creationId="{A8F69DA1-76C8-49BF-8BD6-65B8C4A06C81}"/>
          </ac:spMkLst>
        </pc:spChg>
      </pc:sldChg>
      <pc:sldChg chg="modSp add">
        <pc:chgData name="Manzoor Mehadi [UNext]" userId="5c8d5e6b-1282-4b57-aa10-4acc1402b788" providerId="ADAL" clId="{6663FA0D-1C7D-481E-8745-167ED51F29D1}" dt="2022-07-04T00:56:36.728" v="231" actId="2710"/>
        <pc:sldMkLst>
          <pc:docMk/>
          <pc:sldMk cId="1053314596" sldId="303"/>
        </pc:sldMkLst>
        <pc:spChg chg="mod">
          <ac:chgData name="Manzoor Mehadi [UNext]" userId="5c8d5e6b-1282-4b57-aa10-4acc1402b788" providerId="ADAL" clId="{6663FA0D-1C7D-481E-8745-167ED51F29D1}" dt="2022-07-04T00:56:36.728" v="231" actId="2710"/>
          <ac:spMkLst>
            <pc:docMk/>
            <pc:sldMk cId="1053314596" sldId="303"/>
            <ac:spMk id="2" creationId="{744EECEB-53A1-48BC-B258-C2138FE21ACF}"/>
          </ac:spMkLst>
        </pc:spChg>
        <pc:spChg chg="mod">
          <ac:chgData name="Manzoor Mehadi [UNext]" userId="5c8d5e6b-1282-4b57-aa10-4acc1402b788" providerId="ADAL" clId="{6663FA0D-1C7D-481E-8745-167ED51F29D1}" dt="2022-07-04T00:54:45.574" v="177" actId="20577"/>
          <ac:spMkLst>
            <pc:docMk/>
            <pc:sldMk cId="1053314596" sldId="303"/>
            <ac:spMk id="3" creationId="{083FBA74-7D3D-4FD6-963E-48FAAB7165FC}"/>
          </ac:spMkLst>
        </pc:spChg>
      </pc:sldChg>
      <pc:sldChg chg="modSp add">
        <pc:chgData name="Manzoor Mehadi [UNext]" userId="5c8d5e6b-1282-4b57-aa10-4acc1402b788" providerId="ADAL" clId="{6663FA0D-1C7D-481E-8745-167ED51F29D1}" dt="2022-07-04T00:56:28.569" v="230" actId="2710"/>
        <pc:sldMkLst>
          <pc:docMk/>
          <pc:sldMk cId="53559981" sldId="304"/>
        </pc:sldMkLst>
        <pc:spChg chg="mod">
          <ac:chgData name="Manzoor Mehadi [UNext]" userId="5c8d5e6b-1282-4b57-aa10-4acc1402b788" providerId="ADAL" clId="{6663FA0D-1C7D-481E-8745-167ED51F29D1}" dt="2022-07-04T00:56:28.569" v="230" actId="2710"/>
          <ac:spMkLst>
            <pc:docMk/>
            <pc:sldMk cId="53559981" sldId="304"/>
            <ac:spMk id="2" creationId="{D8A6373B-D8F5-47DE-85E8-E845291D4852}"/>
          </ac:spMkLst>
        </pc:spChg>
        <pc:spChg chg="mod">
          <ac:chgData name="Manzoor Mehadi [UNext]" userId="5c8d5e6b-1282-4b57-aa10-4acc1402b788" providerId="ADAL" clId="{6663FA0D-1C7D-481E-8745-167ED51F29D1}" dt="2022-07-04T00:56:19.836" v="228" actId="20577"/>
          <ac:spMkLst>
            <pc:docMk/>
            <pc:sldMk cId="53559981" sldId="304"/>
            <ac:spMk id="3" creationId="{0174833E-E6DC-4937-B4E1-591E2182CEF7}"/>
          </ac:spMkLst>
        </pc:spChg>
      </pc:sldChg>
      <pc:sldChg chg="modSp add">
        <pc:chgData name="Manzoor Mehadi [UNext]" userId="5c8d5e6b-1282-4b57-aa10-4acc1402b788" providerId="ADAL" clId="{6663FA0D-1C7D-481E-8745-167ED51F29D1}" dt="2022-07-04T01:03:58.831" v="295" actId="2710"/>
        <pc:sldMkLst>
          <pc:docMk/>
          <pc:sldMk cId="1825012124" sldId="305"/>
        </pc:sldMkLst>
        <pc:spChg chg="mod">
          <ac:chgData name="Manzoor Mehadi [UNext]" userId="5c8d5e6b-1282-4b57-aa10-4acc1402b788" providerId="ADAL" clId="{6663FA0D-1C7D-481E-8745-167ED51F29D1}" dt="2022-07-04T01:03:58.831" v="295" actId="2710"/>
          <ac:spMkLst>
            <pc:docMk/>
            <pc:sldMk cId="1825012124" sldId="305"/>
            <ac:spMk id="2" creationId="{77CBC386-4F84-4481-880D-6B5DB4D2BDBA}"/>
          </ac:spMkLst>
        </pc:spChg>
        <pc:spChg chg="mod">
          <ac:chgData name="Manzoor Mehadi [UNext]" userId="5c8d5e6b-1282-4b57-aa10-4acc1402b788" providerId="ADAL" clId="{6663FA0D-1C7D-481E-8745-167ED51F29D1}" dt="2022-07-04T01:02:11.181" v="266" actId="20577"/>
          <ac:spMkLst>
            <pc:docMk/>
            <pc:sldMk cId="1825012124" sldId="305"/>
            <ac:spMk id="3" creationId="{CC198FF8-3484-4F34-A5E3-9EC3DDD715F4}"/>
          </ac:spMkLst>
        </pc:spChg>
      </pc:sldChg>
      <pc:sldChg chg="modSp add">
        <pc:chgData name="Manzoor Mehadi [UNext]" userId="5c8d5e6b-1282-4b57-aa10-4acc1402b788" providerId="ADAL" clId="{6663FA0D-1C7D-481E-8745-167ED51F29D1}" dt="2022-07-04T01:04:45.150" v="296"/>
        <pc:sldMkLst>
          <pc:docMk/>
          <pc:sldMk cId="4026705207" sldId="306"/>
        </pc:sldMkLst>
        <pc:spChg chg="mod">
          <ac:chgData name="Manzoor Mehadi [UNext]" userId="5c8d5e6b-1282-4b57-aa10-4acc1402b788" providerId="ADAL" clId="{6663FA0D-1C7D-481E-8745-167ED51F29D1}" dt="2022-07-04T01:03:51.578" v="294" actId="2710"/>
          <ac:spMkLst>
            <pc:docMk/>
            <pc:sldMk cId="4026705207" sldId="306"/>
            <ac:spMk id="2" creationId="{02872BC4-DE16-4959-80C1-508137AC9E60}"/>
          </ac:spMkLst>
        </pc:spChg>
        <pc:spChg chg="mod">
          <ac:chgData name="Manzoor Mehadi [UNext]" userId="5c8d5e6b-1282-4b57-aa10-4acc1402b788" providerId="ADAL" clId="{6663FA0D-1C7D-481E-8745-167ED51F29D1}" dt="2022-07-04T01:04:45.150" v="296"/>
          <ac:spMkLst>
            <pc:docMk/>
            <pc:sldMk cId="4026705207" sldId="306"/>
            <ac:spMk id="3" creationId="{5C5582A9-5CC0-41D0-8080-47121454831E}"/>
          </ac:spMkLst>
        </pc:spChg>
      </pc:sldChg>
      <pc:sldChg chg="modSp add">
        <pc:chgData name="Manzoor Mehadi [UNext]" userId="5c8d5e6b-1282-4b57-aa10-4acc1402b788" providerId="ADAL" clId="{6663FA0D-1C7D-481E-8745-167ED51F29D1}" dt="2022-07-04T01:08:17.931" v="306" actId="20577"/>
        <pc:sldMkLst>
          <pc:docMk/>
          <pc:sldMk cId="1601750242" sldId="307"/>
        </pc:sldMkLst>
        <pc:spChg chg="mod">
          <ac:chgData name="Manzoor Mehadi [UNext]" userId="5c8d5e6b-1282-4b57-aa10-4acc1402b788" providerId="ADAL" clId="{6663FA0D-1C7D-481E-8745-167ED51F29D1}" dt="2022-07-04T01:08:12.227" v="299"/>
          <ac:spMkLst>
            <pc:docMk/>
            <pc:sldMk cId="1601750242" sldId="307"/>
            <ac:spMk id="2" creationId="{D4AFF630-2A5D-47E8-A30F-F385BF56CA23}"/>
          </ac:spMkLst>
        </pc:spChg>
        <pc:spChg chg="mod">
          <ac:chgData name="Manzoor Mehadi [UNext]" userId="5c8d5e6b-1282-4b57-aa10-4acc1402b788" providerId="ADAL" clId="{6663FA0D-1C7D-481E-8745-167ED51F29D1}" dt="2022-07-04T01:08:17.931" v="306" actId="20577"/>
          <ac:spMkLst>
            <pc:docMk/>
            <pc:sldMk cId="1601750242" sldId="307"/>
            <ac:spMk id="3" creationId="{E27D9A52-C102-4832-93C4-E401962A99F7}"/>
          </ac:spMkLst>
        </pc:spChg>
      </pc:sldChg>
      <pc:sldChg chg="modSp add">
        <pc:chgData name="Manzoor Mehadi [UNext]" userId="5c8d5e6b-1282-4b57-aa10-4acc1402b788" providerId="ADAL" clId="{6663FA0D-1C7D-481E-8745-167ED51F29D1}" dt="2022-07-04T02:14:07.261" v="330" actId="20577"/>
        <pc:sldMkLst>
          <pc:docMk/>
          <pc:sldMk cId="578243443" sldId="308"/>
        </pc:sldMkLst>
        <pc:spChg chg="mod">
          <ac:chgData name="Manzoor Mehadi [UNext]" userId="5c8d5e6b-1282-4b57-aa10-4acc1402b788" providerId="ADAL" clId="{6663FA0D-1C7D-481E-8745-167ED51F29D1}" dt="2022-07-04T02:14:00.717" v="327" actId="20577"/>
          <ac:spMkLst>
            <pc:docMk/>
            <pc:sldMk cId="578243443" sldId="308"/>
            <ac:spMk id="2" creationId="{00000000-0000-0000-0000-000000000000}"/>
          </ac:spMkLst>
        </pc:spChg>
        <pc:spChg chg="mod">
          <ac:chgData name="Manzoor Mehadi [UNext]" userId="5c8d5e6b-1282-4b57-aa10-4acc1402b788" providerId="ADAL" clId="{6663FA0D-1C7D-481E-8745-167ED51F29D1}" dt="2022-07-04T02:14:07.261" v="330" actId="20577"/>
          <ac:spMkLst>
            <pc:docMk/>
            <pc:sldMk cId="578243443" sldId="308"/>
            <ac:spMk id="3" creationId="{00000000-0000-0000-0000-000000000000}"/>
          </ac:spMkLst>
        </pc:spChg>
      </pc:sldChg>
      <pc:sldChg chg="add del">
        <pc:chgData name="Manzoor Mehadi [UNext]" userId="5c8d5e6b-1282-4b57-aa10-4acc1402b788" providerId="ADAL" clId="{6663FA0D-1C7D-481E-8745-167ED51F29D1}" dt="2022-07-04T02:12:34.896" v="309" actId="2696"/>
        <pc:sldMkLst>
          <pc:docMk/>
          <pc:sldMk cId="2708745544" sldId="309"/>
        </pc:sldMkLst>
      </pc:sldChg>
      <pc:sldChg chg="add del">
        <pc:chgData name="Manzoor Mehadi [UNext]" userId="5c8d5e6b-1282-4b57-aa10-4acc1402b788" providerId="ADAL" clId="{6663FA0D-1C7D-481E-8745-167ED51F29D1}" dt="2022-07-04T02:12:35.702" v="310" actId="2696"/>
        <pc:sldMkLst>
          <pc:docMk/>
          <pc:sldMk cId="2003526437" sldId="310"/>
        </pc:sldMkLst>
      </pc:sldChg>
      <pc:sldChg chg="add del">
        <pc:chgData name="Manzoor Mehadi [UNext]" userId="5c8d5e6b-1282-4b57-aa10-4acc1402b788" providerId="ADAL" clId="{6663FA0D-1C7D-481E-8745-167ED51F29D1}" dt="2022-07-04T02:12:36.626" v="311" actId="2696"/>
        <pc:sldMkLst>
          <pc:docMk/>
          <pc:sldMk cId="1511903050" sldId="311"/>
        </pc:sldMkLst>
      </pc:sldChg>
      <pc:sldChg chg="add">
        <pc:chgData name="Manzoor Mehadi [UNext]" userId="5c8d5e6b-1282-4b57-aa10-4acc1402b788" providerId="ADAL" clId="{6663FA0D-1C7D-481E-8745-167ED51F29D1}" dt="2022-07-04T02:12:20.610" v="307"/>
        <pc:sldMkLst>
          <pc:docMk/>
          <pc:sldMk cId="1602877107" sldId="312"/>
        </pc:sldMkLst>
      </pc:sldChg>
      <pc:sldChg chg="add">
        <pc:chgData name="Manzoor Mehadi [UNext]" userId="5c8d5e6b-1282-4b57-aa10-4acc1402b788" providerId="ADAL" clId="{6663FA0D-1C7D-481E-8745-167ED51F29D1}" dt="2022-07-04T02:12:20.610" v="307"/>
        <pc:sldMkLst>
          <pc:docMk/>
          <pc:sldMk cId="2269889094" sldId="313"/>
        </pc:sldMkLst>
      </pc:sldChg>
      <pc:sldChg chg="add del">
        <pc:chgData name="Manzoor Mehadi [UNext]" userId="5c8d5e6b-1282-4b57-aa10-4acc1402b788" providerId="ADAL" clId="{6663FA0D-1C7D-481E-8745-167ED51F29D1}" dt="2022-07-04T02:12:48.326" v="314" actId="2696"/>
        <pc:sldMkLst>
          <pc:docMk/>
          <pc:sldMk cId="740860866" sldId="314"/>
        </pc:sldMkLst>
      </pc:sldChg>
      <pc:sldChg chg="add del">
        <pc:chgData name="Manzoor Mehadi [UNext]" userId="5c8d5e6b-1282-4b57-aa10-4acc1402b788" providerId="ADAL" clId="{6663FA0D-1C7D-481E-8745-167ED51F29D1}" dt="2022-07-04T02:12:50.553" v="316" actId="2696"/>
        <pc:sldMkLst>
          <pc:docMk/>
          <pc:sldMk cId="2408661842" sldId="315"/>
        </pc:sldMkLst>
      </pc:sldChg>
      <pc:sldChg chg="add">
        <pc:chgData name="Manzoor Mehadi [UNext]" userId="5c8d5e6b-1282-4b57-aa10-4acc1402b788" providerId="ADAL" clId="{6663FA0D-1C7D-481E-8745-167ED51F29D1}" dt="2022-07-04T02:12:20.610" v="307"/>
        <pc:sldMkLst>
          <pc:docMk/>
          <pc:sldMk cId="3731634029" sldId="316"/>
        </pc:sldMkLst>
      </pc:sldChg>
      <pc:sldChg chg="add">
        <pc:chgData name="Manzoor Mehadi [UNext]" userId="5c8d5e6b-1282-4b57-aa10-4acc1402b788" providerId="ADAL" clId="{6663FA0D-1C7D-481E-8745-167ED51F29D1}" dt="2022-07-04T02:12:20.610" v="307"/>
        <pc:sldMkLst>
          <pc:docMk/>
          <pc:sldMk cId="3548747447" sldId="317"/>
        </pc:sldMkLst>
      </pc:sldChg>
      <pc:sldChg chg="add">
        <pc:chgData name="Manzoor Mehadi [UNext]" userId="5c8d5e6b-1282-4b57-aa10-4acc1402b788" providerId="ADAL" clId="{6663FA0D-1C7D-481E-8745-167ED51F29D1}" dt="2022-07-04T02:12:20.610" v="307"/>
        <pc:sldMkLst>
          <pc:docMk/>
          <pc:sldMk cId="617828430" sldId="318"/>
        </pc:sldMkLst>
      </pc:sldChg>
      <pc:sldChg chg="add del">
        <pc:chgData name="Manzoor Mehadi [UNext]" userId="5c8d5e6b-1282-4b57-aa10-4acc1402b788" providerId="ADAL" clId="{6663FA0D-1C7D-481E-8745-167ED51F29D1}" dt="2022-07-04T02:13:12.779" v="317" actId="2696"/>
        <pc:sldMkLst>
          <pc:docMk/>
          <pc:sldMk cId="488555957" sldId="319"/>
        </pc:sldMkLst>
      </pc:sldChg>
      <pc:sldChg chg="add del">
        <pc:chgData name="Manzoor Mehadi [UNext]" userId="5c8d5e6b-1282-4b57-aa10-4acc1402b788" providerId="ADAL" clId="{6663FA0D-1C7D-481E-8745-167ED51F29D1}" dt="2022-07-04T02:13:13.516" v="318" actId="2696"/>
        <pc:sldMkLst>
          <pc:docMk/>
          <pc:sldMk cId="1712867741" sldId="320"/>
        </pc:sldMkLst>
      </pc:sldChg>
      <pc:sldChg chg="add del">
        <pc:chgData name="Manzoor Mehadi [UNext]" userId="5c8d5e6b-1282-4b57-aa10-4acc1402b788" providerId="ADAL" clId="{6663FA0D-1C7D-481E-8745-167ED51F29D1}" dt="2022-07-04T02:13:14.445" v="319" actId="2696"/>
        <pc:sldMkLst>
          <pc:docMk/>
          <pc:sldMk cId="4043117288" sldId="321"/>
        </pc:sldMkLst>
      </pc:sldChg>
      <pc:sldChg chg="add del">
        <pc:chgData name="Manzoor Mehadi [UNext]" userId="5c8d5e6b-1282-4b57-aa10-4acc1402b788" providerId="ADAL" clId="{6663FA0D-1C7D-481E-8745-167ED51F29D1}" dt="2022-07-04T02:13:15.748" v="320" actId="2696"/>
        <pc:sldMkLst>
          <pc:docMk/>
          <pc:sldMk cId="2049867196" sldId="322"/>
        </pc:sldMkLst>
      </pc:sldChg>
      <pc:sldChg chg="add del">
        <pc:chgData name="Manzoor Mehadi [UNext]" userId="5c8d5e6b-1282-4b57-aa10-4acc1402b788" providerId="ADAL" clId="{6663FA0D-1C7D-481E-8745-167ED51F29D1}" dt="2022-07-04T02:13:18.347" v="322" actId="2696"/>
        <pc:sldMkLst>
          <pc:docMk/>
          <pc:sldMk cId="2591944987" sldId="323"/>
        </pc:sldMkLst>
      </pc:sldChg>
      <pc:sldChg chg="add del">
        <pc:chgData name="Manzoor Mehadi [UNext]" userId="5c8d5e6b-1282-4b57-aa10-4acc1402b788" providerId="ADAL" clId="{6663FA0D-1C7D-481E-8745-167ED51F29D1}" dt="2022-07-04T02:13:19.356" v="323" actId="2696"/>
        <pc:sldMkLst>
          <pc:docMk/>
          <pc:sldMk cId="3843135519"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A6E76-0395-4B62-ADF8-7CCDD183434F}" type="datetimeFigureOut">
              <a:rPr lang="en-IN" smtClean="0"/>
              <a:t>04-07-2022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69FC9C-3C8C-4BC2-BBFB-1337A3A865BE}" type="slidenum">
              <a:rPr lang="en-IN" smtClean="0"/>
              <a:t>‹#›</a:t>
            </a:fld>
            <a:endParaRPr lang="en-IN"/>
          </a:p>
        </p:txBody>
      </p:sp>
    </p:spTree>
    <p:extLst>
      <p:ext uri="{BB962C8B-B14F-4D97-AF65-F5344CB8AC3E}">
        <p14:creationId xmlns:p14="http://schemas.microsoft.com/office/powerpoint/2010/main" val="1108394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Sources: http://toolsqa.com/software-testing/configuration-management/</a:t>
            </a:r>
          </a:p>
          <a:p>
            <a:r>
              <a:rPr lang="en-IN" baseline="0" dirty="0"/>
              <a:t>              https://git-scm.com/book/en/v2/Getting-Started-About-Version-Control</a:t>
            </a:r>
          </a:p>
          <a:p>
            <a:r>
              <a:rPr lang="en-IN" baseline="0" dirty="0"/>
              <a:t>              https://www.atlassian.com/git/tutorials/what-is-version-control</a:t>
            </a:r>
          </a:p>
        </p:txBody>
      </p:sp>
      <p:sp>
        <p:nvSpPr>
          <p:cNvPr id="4" name="Slide Number Placeholder 3"/>
          <p:cNvSpPr>
            <a:spLocks noGrp="1"/>
          </p:cNvSpPr>
          <p:nvPr>
            <p:ph type="sldNum" sz="quarter" idx="10"/>
          </p:nvPr>
        </p:nvSpPr>
        <p:spPr/>
        <p:txBody>
          <a:bodyPr/>
          <a:lstStyle/>
          <a:p>
            <a:fld id="{3EE51D34-F6EA-4C1F-AA98-99A1DB1C6323}" type="slidenum">
              <a:rPr lang="en-IN" smtClean="0"/>
              <a:t>3</a:t>
            </a:fld>
            <a:endParaRPr lang="en-IN"/>
          </a:p>
        </p:txBody>
      </p:sp>
    </p:spTree>
    <p:extLst>
      <p:ext uri="{BB962C8B-B14F-4D97-AF65-F5344CB8AC3E}">
        <p14:creationId xmlns:p14="http://schemas.microsoft.com/office/powerpoint/2010/main" val="3973656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Having usurped previous version control systems such as CVS and Subversion, </a:t>
            </a:r>
            <a:r>
              <a:rPr lang="en-US" sz="1200" b="0" i="0" kern="1200" dirty="0" err="1">
                <a:solidFill>
                  <a:schemeClr val="tx1"/>
                </a:solidFill>
                <a:effectLst/>
                <a:latin typeface="+mn-lt"/>
                <a:ea typeface="+mn-ea"/>
                <a:cs typeface="+mn-cs"/>
              </a:rPr>
              <a:t>Git</a:t>
            </a:r>
            <a:r>
              <a:rPr lang="en-US" sz="1200" b="0" i="0" kern="1200" dirty="0">
                <a:solidFill>
                  <a:schemeClr val="tx1"/>
                </a:solidFill>
                <a:effectLst/>
                <a:latin typeface="+mn-lt"/>
                <a:ea typeface="+mn-ea"/>
                <a:cs typeface="+mn-cs"/>
              </a:rPr>
              <a:t> is now one of the most popular methods in the world for tracking changes.</a:t>
            </a:r>
          </a:p>
          <a:p>
            <a:r>
              <a:rPr lang="en-US" sz="1200" b="0" i="0" kern="1200" dirty="0">
                <a:solidFill>
                  <a:schemeClr val="tx1"/>
                </a:solidFill>
                <a:effectLst/>
                <a:latin typeface="+mn-lt"/>
                <a:ea typeface="+mn-ea"/>
                <a:cs typeface="+mn-cs"/>
              </a:rPr>
              <a:t>A key feature is that it enables developers to have independent branches, which turn enables, frictionless context switching, role-based </a:t>
            </a:r>
            <a:r>
              <a:rPr lang="en-US" sz="1200" b="0" i="0" kern="1200" dirty="0" err="1">
                <a:solidFill>
                  <a:schemeClr val="tx1"/>
                </a:solidFill>
                <a:effectLst/>
                <a:latin typeface="+mn-lt"/>
                <a:ea typeface="+mn-ea"/>
                <a:cs typeface="+mn-cs"/>
              </a:rPr>
              <a:t>codelines</a:t>
            </a:r>
            <a:r>
              <a:rPr lang="en-US" sz="1200" b="0" i="0" kern="1200" dirty="0">
                <a:solidFill>
                  <a:schemeClr val="tx1"/>
                </a:solidFill>
                <a:effectLst/>
                <a:latin typeface="+mn-lt"/>
                <a:ea typeface="+mn-ea"/>
                <a:cs typeface="+mn-cs"/>
              </a:rPr>
              <a:t>, feature-based workflows and disposable experimentation. Ultimately, this enables more creativity, freedom and possibilities for developers when undertaking complex and challenging work.</a:t>
            </a:r>
            <a:endParaRPr lang="en-IN" dirty="0"/>
          </a:p>
        </p:txBody>
      </p:sp>
      <p:sp>
        <p:nvSpPr>
          <p:cNvPr id="4" name="Slide Number Placeholder 3"/>
          <p:cNvSpPr>
            <a:spLocks noGrp="1"/>
          </p:cNvSpPr>
          <p:nvPr>
            <p:ph type="sldNum" sz="quarter" idx="10"/>
          </p:nvPr>
        </p:nvSpPr>
        <p:spPr/>
        <p:txBody>
          <a:bodyPr/>
          <a:lstStyle/>
          <a:p>
            <a:fld id="{3EE51D34-F6EA-4C1F-AA98-99A1DB1C6323}" type="slidenum">
              <a:rPr lang="en-IN" smtClean="0"/>
              <a:t>5</a:t>
            </a:fld>
            <a:endParaRPr lang="en-IN"/>
          </a:p>
        </p:txBody>
      </p:sp>
    </p:spTree>
    <p:extLst>
      <p:ext uri="{BB962C8B-B14F-4D97-AF65-F5344CB8AC3E}">
        <p14:creationId xmlns:p14="http://schemas.microsoft.com/office/powerpoint/2010/main" val="28544113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urse Title">
    <p:spTree>
      <p:nvGrpSpPr>
        <p:cNvPr id="1" name=""/>
        <p:cNvGrpSpPr/>
        <p:nvPr/>
      </p:nvGrpSpPr>
      <p:grpSpPr>
        <a:xfrm>
          <a:off x="0" y="0"/>
          <a:ext cx="0" cy="0"/>
          <a:chOff x="0" y="0"/>
          <a:chExt cx="0" cy="0"/>
        </a:xfrm>
      </p:grpSpPr>
      <p:pic>
        <p:nvPicPr>
          <p:cNvPr id="28" name="Picture 2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1" name="Text Placeholder 2"/>
          <p:cNvSpPr>
            <a:spLocks noGrp="1"/>
          </p:cNvSpPr>
          <p:nvPr>
            <p:ph type="body" idx="1" hasCustomPrompt="1"/>
          </p:nvPr>
        </p:nvSpPr>
        <p:spPr>
          <a:xfrm>
            <a:off x="2361644" y="4749506"/>
            <a:ext cx="3865099" cy="750094"/>
          </a:xfrm>
          <a:prstGeom prst="rect">
            <a:avLst/>
          </a:prstGeom>
        </p:spPr>
        <p:txBody>
          <a:bodyPr/>
          <a:lstStyle>
            <a:lvl1pPr marL="0" indent="0">
              <a:buNone/>
              <a:defRPr sz="3600" i="0"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SME NAME</a:t>
            </a:r>
          </a:p>
        </p:txBody>
      </p:sp>
      <p:sp>
        <p:nvSpPr>
          <p:cNvPr id="33" name="Title 1"/>
          <p:cNvSpPr>
            <a:spLocks noGrp="1"/>
          </p:cNvSpPr>
          <p:nvPr>
            <p:ph type="title" hasCustomPrompt="1"/>
          </p:nvPr>
        </p:nvSpPr>
        <p:spPr>
          <a:xfrm>
            <a:off x="1048637" y="3964773"/>
            <a:ext cx="9055100" cy="746633"/>
          </a:xfrm>
          <a:prstGeom prst="rect">
            <a:avLst/>
          </a:prstGeom>
        </p:spPr>
        <p:txBody>
          <a:bodyPr anchor="b"/>
          <a:lstStyle>
            <a:lvl1pPr>
              <a:defRPr sz="4400">
                <a:solidFill>
                  <a:schemeClr val="bg1"/>
                </a:solidFill>
                <a:latin typeface="Helvetica LT Std Cond Light" panose="020B0406020202030204" pitchFamily="34" charset="0"/>
              </a:defRPr>
            </a:lvl1pPr>
          </a:lstStyle>
          <a:p>
            <a:r>
              <a:rPr lang="en-US" dirty="0"/>
              <a:t>TITLE OF THE PRESENTATION</a:t>
            </a:r>
            <a:endParaRPr lang="en-IN" dirty="0"/>
          </a:p>
        </p:txBody>
      </p:sp>
      <p:sp>
        <p:nvSpPr>
          <p:cNvPr id="35" name="Text Placeholder 2"/>
          <p:cNvSpPr>
            <a:spLocks noGrp="1"/>
          </p:cNvSpPr>
          <p:nvPr>
            <p:ph type="body" idx="10" hasCustomPrompt="1"/>
          </p:nvPr>
        </p:nvSpPr>
        <p:spPr>
          <a:xfrm>
            <a:off x="1794691" y="4762673"/>
            <a:ext cx="529409" cy="750094"/>
          </a:xfrm>
          <a:prstGeom prst="rect">
            <a:avLst/>
          </a:prstGeom>
        </p:spPr>
        <p:txBody>
          <a:bodyPr/>
          <a:lstStyle>
            <a:lvl1pPr marL="0" indent="0">
              <a:buNone/>
              <a:defRPr sz="2800" b="1" i="0" baseline="0">
                <a:solidFill>
                  <a:srgbClr val="8EE2DE"/>
                </a:solidFill>
                <a:latin typeface="Helvetica LT Std Cond" panose="020B05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by</a:t>
            </a:r>
          </a:p>
        </p:txBody>
      </p:sp>
      <p:sp>
        <p:nvSpPr>
          <p:cNvPr id="40" name="TextBox 39"/>
          <p:cNvSpPr txBox="1"/>
          <p:nvPr/>
        </p:nvSpPr>
        <p:spPr>
          <a:xfrm>
            <a:off x="9246911" y="6576308"/>
            <a:ext cx="294508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mn-lt"/>
                <a:ea typeface="+mn-ea"/>
                <a:cs typeface="+mn-cs"/>
              </a:rPr>
              <a:t>©2016 Manipal Global Education Services</a:t>
            </a:r>
            <a:endParaRPr kumimoji="0" lang="en-IN"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6513" t="13285" r="36357" b="43584"/>
          <a:stretch/>
        </p:blipFill>
        <p:spPr>
          <a:xfrm>
            <a:off x="106872" y="66262"/>
            <a:ext cx="766916" cy="914400"/>
          </a:xfrm>
          <a:prstGeom prst="rect">
            <a:avLst/>
          </a:prstGeom>
        </p:spPr>
      </p:pic>
    </p:spTree>
    <p:extLst>
      <p:ext uri="{BB962C8B-B14F-4D97-AF65-F5344CB8AC3E}">
        <p14:creationId xmlns:p14="http://schemas.microsoft.com/office/powerpoint/2010/main" val="1048072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742499"/>
            <a:ext cx="10622576" cy="4572241"/>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416945133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2" name="Rectangle 1"/>
          <p:cNvSpPr/>
          <p:nvPr/>
        </p:nvSpPr>
        <p:spPr>
          <a:xfrm>
            <a:off x="528353" y="2719878"/>
            <a:ext cx="11133559" cy="3684588"/>
          </a:xfrm>
          <a:prstGeom prst="rect">
            <a:avLst/>
          </a:prstGeom>
          <a:solidFill>
            <a:srgbClr val="ECFAFA"/>
          </a:solidFill>
          <a:ln>
            <a:solidFill>
              <a:srgbClr val="029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sz="half" idx="1"/>
          </p:nvPr>
        </p:nvSpPr>
        <p:spPr>
          <a:xfrm>
            <a:off x="528354" y="1742499"/>
            <a:ext cx="10622576" cy="788666"/>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8" name="Content Placeholder 5"/>
          <p:cNvSpPr>
            <a:spLocks noGrp="1"/>
          </p:cNvSpPr>
          <p:nvPr>
            <p:ph sz="quarter" idx="4"/>
          </p:nvPr>
        </p:nvSpPr>
        <p:spPr>
          <a:xfrm>
            <a:off x="634369" y="2812642"/>
            <a:ext cx="10934777" cy="3495393"/>
          </a:xfrm>
          <a:prstGeom prst="rect">
            <a:avLst/>
          </a:prstGeom>
        </p:spPr>
        <p:txBody>
          <a:bodyPr/>
          <a:lstStyle>
            <a:lvl1pPr marL="0" indent="0">
              <a:spcBef>
                <a:spcPts val="500"/>
              </a:spcBef>
              <a:buFont typeface="Wingdings" panose="05000000000000000000" pitchFamily="2" charset="2"/>
              <a:buNone/>
              <a:defRPr sz="1800" b="1">
                <a:latin typeface="Courier New" panose="02070309020205020404" pitchFamily="49" charset="0"/>
                <a:cs typeface="Courier New" panose="02070309020205020404" pitchFamily="49" charset="0"/>
              </a:defRPr>
            </a:lvl1pPr>
            <a:lvl2pPr marL="457200" indent="0">
              <a:buNone/>
              <a:defRPr sz="2000">
                <a:latin typeface="Courier New" panose="02070309020205020404" pitchFamily="49" charset="0"/>
                <a:cs typeface="Courier New" panose="02070309020205020404" pitchFamily="49" charset="0"/>
              </a:defRPr>
            </a:lvl2pPr>
            <a:lvl3pPr marL="914400" indent="0">
              <a:buFont typeface="Wingdings" panose="05000000000000000000" pitchFamily="2" charset="2"/>
              <a:buNone/>
              <a:defRPr sz="1800">
                <a:latin typeface="Courier New" panose="02070309020205020404" pitchFamily="49" charset="0"/>
                <a:cs typeface="Courier New" panose="02070309020205020404" pitchFamily="49" charset="0"/>
              </a:defRPr>
            </a:lvl3pPr>
            <a:lvl4pPr marL="1371600" indent="0">
              <a:buFont typeface="Wingdings" panose="05000000000000000000" pitchFamily="2" charset="2"/>
              <a:buNone/>
              <a:defRPr sz="1600">
                <a:latin typeface="Courier New" panose="02070309020205020404" pitchFamily="49" charset="0"/>
                <a:cs typeface="Courier New" panose="02070309020205020404" pitchFamily="49" charset="0"/>
              </a:defRPr>
            </a:lvl4pPr>
            <a:lvl5pPr marL="1828800" indent="0">
              <a:buFont typeface="Wingdings" panose="05000000000000000000" pitchFamily="2" charset="2"/>
              <a:buNone/>
              <a:defRPr sz="1600">
                <a:latin typeface="Courier New" panose="02070309020205020404" pitchFamily="49" charset="0"/>
                <a:cs typeface="Courier New" panose="02070309020205020404" pitchFamily="49" charset="0"/>
              </a:defRPr>
            </a:lvl5pPr>
          </a:lstStyle>
          <a:p>
            <a:pPr lvl="0"/>
            <a:r>
              <a:rPr lang="en-US"/>
              <a:t>Edit Master text styles</a:t>
            </a:r>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379457875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Rectangle 1"/>
          <p:cNvSpPr/>
          <p:nvPr/>
        </p:nvSpPr>
        <p:spPr>
          <a:xfrm>
            <a:off x="5632174" y="1742498"/>
            <a:ext cx="6029738" cy="4661968"/>
          </a:xfrm>
          <a:prstGeom prst="rect">
            <a:avLst/>
          </a:prstGeom>
          <a:solidFill>
            <a:srgbClr val="ECFAFA"/>
          </a:solidFill>
          <a:ln>
            <a:solidFill>
              <a:srgbClr val="029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Content Placeholder 2"/>
          <p:cNvSpPr>
            <a:spLocks noGrp="1"/>
          </p:cNvSpPr>
          <p:nvPr>
            <p:ph sz="half" idx="1"/>
          </p:nvPr>
        </p:nvSpPr>
        <p:spPr>
          <a:xfrm>
            <a:off x="528354" y="1742498"/>
            <a:ext cx="4984550" cy="4661967"/>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8" name="Content Placeholder 5"/>
          <p:cNvSpPr>
            <a:spLocks noGrp="1"/>
          </p:cNvSpPr>
          <p:nvPr>
            <p:ph sz="quarter" idx="4"/>
          </p:nvPr>
        </p:nvSpPr>
        <p:spPr>
          <a:xfrm>
            <a:off x="5738191" y="1842052"/>
            <a:ext cx="5830955" cy="4465983"/>
          </a:xfrm>
          <a:prstGeom prst="rect">
            <a:avLst/>
          </a:prstGeom>
        </p:spPr>
        <p:txBody>
          <a:bodyPr/>
          <a:lstStyle>
            <a:lvl1pPr marL="0" indent="0">
              <a:spcBef>
                <a:spcPts val="500"/>
              </a:spcBef>
              <a:buFont typeface="Wingdings" panose="05000000000000000000" pitchFamily="2" charset="2"/>
              <a:buNone/>
              <a:defRPr sz="1800" b="1">
                <a:latin typeface="Courier New" panose="02070309020205020404" pitchFamily="49" charset="0"/>
                <a:cs typeface="Courier New" panose="02070309020205020404" pitchFamily="49" charset="0"/>
              </a:defRPr>
            </a:lvl1pPr>
            <a:lvl2pPr marL="457200" indent="0">
              <a:buNone/>
              <a:defRPr sz="2000">
                <a:latin typeface="Courier New" panose="02070309020205020404" pitchFamily="49" charset="0"/>
                <a:cs typeface="Courier New" panose="02070309020205020404" pitchFamily="49" charset="0"/>
              </a:defRPr>
            </a:lvl2pPr>
            <a:lvl3pPr marL="914400" indent="0">
              <a:buFont typeface="Wingdings" panose="05000000000000000000" pitchFamily="2" charset="2"/>
              <a:buNone/>
              <a:defRPr sz="1800">
                <a:latin typeface="Courier New" panose="02070309020205020404" pitchFamily="49" charset="0"/>
                <a:cs typeface="Courier New" panose="02070309020205020404" pitchFamily="49" charset="0"/>
              </a:defRPr>
            </a:lvl3pPr>
            <a:lvl4pPr marL="1371600" indent="0">
              <a:buFont typeface="Wingdings" panose="05000000000000000000" pitchFamily="2" charset="2"/>
              <a:buNone/>
              <a:defRPr sz="1600">
                <a:latin typeface="Courier New" panose="02070309020205020404" pitchFamily="49" charset="0"/>
                <a:cs typeface="Courier New" panose="02070309020205020404" pitchFamily="49" charset="0"/>
              </a:defRPr>
            </a:lvl4pPr>
            <a:lvl5pPr marL="1828800" indent="0">
              <a:buFont typeface="Wingdings" panose="05000000000000000000" pitchFamily="2" charset="2"/>
              <a:buNone/>
              <a:defRPr sz="1600">
                <a:latin typeface="Courier New" panose="02070309020205020404" pitchFamily="49" charset="0"/>
                <a:cs typeface="Courier New" panose="02070309020205020404" pitchFamily="49" charset="0"/>
              </a:defRPr>
            </a:lvl5pPr>
          </a:lstStyle>
          <a:p>
            <a:pPr lvl="0"/>
            <a:r>
              <a:rPr lang="en-US"/>
              <a:t>Edit Master text styles</a:t>
            </a:r>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244185872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de ONLY">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8" name="Content Placeholder 5"/>
          <p:cNvSpPr>
            <a:spLocks noGrp="1"/>
          </p:cNvSpPr>
          <p:nvPr>
            <p:ph sz="quarter" idx="4" hasCustomPrompt="1"/>
          </p:nvPr>
        </p:nvSpPr>
        <p:spPr>
          <a:xfrm>
            <a:off x="622853" y="1480168"/>
            <a:ext cx="10946294" cy="4827868"/>
          </a:xfrm>
          <a:prstGeom prst="rect">
            <a:avLst/>
          </a:prstGeom>
        </p:spPr>
        <p:txBody>
          <a:bodyPr/>
          <a:lstStyle>
            <a:lvl1pPr marL="0" indent="0">
              <a:spcBef>
                <a:spcPts val="500"/>
              </a:spcBef>
              <a:buFont typeface="Wingdings" panose="05000000000000000000" pitchFamily="2" charset="2"/>
              <a:buNone/>
              <a:defRPr sz="1800">
                <a:latin typeface="Courier New" panose="02070309020205020404" pitchFamily="49" charset="0"/>
                <a:cs typeface="Courier New" panose="02070309020205020404" pitchFamily="49" charset="0"/>
              </a:defRPr>
            </a:lvl1pPr>
            <a:lvl2pPr marL="457200" indent="0">
              <a:buNone/>
              <a:defRPr sz="2000">
                <a:latin typeface="Courier New" panose="02070309020205020404" pitchFamily="49" charset="0"/>
                <a:cs typeface="Courier New" panose="02070309020205020404" pitchFamily="49" charset="0"/>
              </a:defRPr>
            </a:lvl2pPr>
            <a:lvl3pPr marL="914400" indent="0">
              <a:buFont typeface="Wingdings" panose="05000000000000000000" pitchFamily="2" charset="2"/>
              <a:buNone/>
              <a:defRPr sz="1800">
                <a:latin typeface="Courier New" panose="02070309020205020404" pitchFamily="49" charset="0"/>
                <a:cs typeface="Courier New" panose="02070309020205020404" pitchFamily="49" charset="0"/>
              </a:defRPr>
            </a:lvl3pPr>
            <a:lvl4pPr marL="1371600" indent="0">
              <a:buFont typeface="Wingdings" panose="05000000000000000000" pitchFamily="2" charset="2"/>
              <a:buNone/>
              <a:defRPr sz="1600">
                <a:latin typeface="Courier New" panose="02070309020205020404" pitchFamily="49" charset="0"/>
                <a:cs typeface="Courier New" panose="02070309020205020404" pitchFamily="49" charset="0"/>
              </a:defRPr>
            </a:lvl4pPr>
            <a:lvl5pPr marL="1828800" indent="0">
              <a:buFont typeface="Wingdings" panose="05000000000000000000" pitchFamily="2" charset="2"/>
              <a:buNone/>
              <a:defRPr sz="1600">
                <a:latin typeface="Courier New" panose="02070309020205020404" pitchFamily="49" charset="0"/>
                <a:cs typeface="Courier New" panose="02070309020205020404" pitchFamily="49" charset="0"/>
              </a:defRPr>
            </a:lvl5pPr>
          </a:lstStyle>
          <a:p>
            <a:pPr lvl="0"/>
            <a:r>
              <a:rPr lang="en-US" dirty="0"/>
              <a:t>Click to place a screenshot</a:t>
            </a:r>
          </a:p>
        </p:txBody>
      </p:sp>
      <p:sp>
        <p:nvSpPr>
          <p:cNvPr id="9" name="TextBox 8"/>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9780237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0763" y="1716789"/>
            <a:ext cx="5373687" cy="456394"/>
          </a:xfrm>
          <a:prstGeom prst="rect">
            <a:avLst/>
          </a:prstGeom>
        </p:spPr>
        <p:txBody>
          <a:bodyPr anchor="b"/>
          <a:lstStyle>
            <a:lvl1pPr marL="0" indent="0">
              <a:buNone/>
              <a:defRPr sz="2400" b="1">
                <a:latin typeface="Helvetica LT Std Cond Light" panose="020B04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40763" y="2422472"/>
            <a:ext cx="5157787" cy="3684588"/>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000">
                <a:latin typeface="Helvetica LT Std Cond Light" panose="020B0406020202030204" pitchFamily="34" charset="0"/>
              </a:defRPr>
            </a:lvl2pPr>
            <a:lvl3pPr marL="1143000" indent="-228600">
              <a:buFont typeface="Wingdings" panose="05000000000000000000" pitchFamily="2" charset="2"/>
              <a:buChar char="§"/>
              <a:defRPr sz="1800">
                <a:latin typeface="Helvetica LT Std Cond Light" panose="020B0406020202030204" pitchFamily="34" charset="0"/>
              </a:defRPr>
            </a:lvl3pPr>
            <a:lvl4pPr marL="1600200" indent="-228600">
              <a:buFont typeface="Wingdings" panose="05000000000000000000" pitchFamily="2" charset="2"/>
              <a:buChar char="§"/>
              <a:defRPr sz="16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5" name="Text Placeholder 4"/>
          <p:cNvSpPr>
            <a:spLocks noGrp="1"/>
          </p:cNvSpPr>
          <p:nvPr>
            <p:ph type="body" sz="quarter" idx="3"/>
          </p:nvPr>
        </p:nvSpPr>
        <p:spPr>
          <a:xfrm>
            <a:off x="6170612" y="1716789"/>
            <a:ext cx="5183188" cy="456394"/>
          </a:xfrm>
          <a:prstGeom prst="rect">
            <a:avLst/>
          </a:prstGeom>
        </p:spPr>
        <p:txBody>
          <a:bodyPr anchor="b"/>
          <a:lstStyle>
            <a:lvl1pPr marL="0" indent="0">
              <a:buNone/>
              <a:defRPr sz="2400" b="1">
                <a:latin typeface="Helvetica LT Std Cond Light" panose="020B0406020202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2422472"/>
            <a:ext cx="5183188" cy="3684588"/>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000">
                <a:latin typeface="Helvetica LT Std Cond Light" panose="020B0406020202030204" pitchFamily="34" charset="0"/>
              </a:defRPr>
            </a:lvl2pPr>
            <a:lvl3pPr marL="1143000" indent="-228600">
              <a:buFont typeface="Wingdings" panose="05000000000000000000" pitchFamily="2" charset="2"/>
              <a:buChar char="§"/>
              <a:defRPr sz="1800">
                <a:latin typeface="Helvetica LT Std Cond Light" panose="020B0406020202030204" pitchFamily="34" charset="0"/>
              </a:defRPr>
            </a:lvl3pPr>
            <a:lvl4pPr marL="1600200" indent="-228600">
              <a:buFont typeface="Wingdings" panose="05000000000000000000" pitchFamily="2" charset="2"/>
              <a:buChar char="§"/>
              <a:defRPr sz="16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8"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24470269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1139">
          <p15:clr>
            <a:srgbClr val="FBAE40"/>
          </p15:clr>
        </p15:guide>
        <p15:guide id="4" pos="393">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YU Question">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0098" y="2112122"/>
            <a:ext cx="5366929" cy="3910606"/>
          </a:xfrm>
          <a:prstGeom prst="rect">
            <a:avLst/>
          </a:prstGeom>
        </p:spPr>
      </p:pic>
      <p:sp>
        <p:nvSpPr>
          <p:cNvPr id="3" name="Content Placeholder 2"/>
          <p:cNvSpPr>
            <a:spLocks noGrp="1"/>
          </p:cNvSpPr>
          <p:nvPr>
            <p:ph sz="half" idx="1" hasCustomPrompt="1"/>
          </p:nvPr>
        </p:nvSpPr>
        <p:spPr>
          <a:xfrm>
            <a:off x="1099941" y="2407603"/>
            <a:ext cx="5193253" cy="3831796"/>
          </a:xfrm>
          <a:prstGeom prst="rect">
            <a:avLst/>
          </a:prstGeom>
        </p:spPr>
        <p:txBody>
          <a:bodyPr/>
          <a:lstStyle>
            <a:lvl1pPr marL="457200" indent="-457200">
              <a:spcBef>
                <a:spcPts val="500"/>
              </a:spcBef>
              <a:buFont typeface="Wingdings" panose="05000000000000000000" pitchFamily="2" charset="2"/>
              <a:buChar char="q"/>
              <a:defRPr sz="2400" baseline="0">
                <a:latin typeface="Helvetica LT Std Cond Light" panose="020B0406020202030204" pitchFamily="34" charset="0"/>
              </a:defRPr>
            </a:lvl1pPr>
            <a:lvl2pPr marL="457200" indent="0">
              <a:buNone/>
              <a:defRPr>
                <a:latin typeface="Helvetica LT Std Cond Light" panose="020B0406020202030204" pitchFamily="34" charset="0"/>
              </a:defRPr>
            </a:lvl2pPr>
            <a:lvl3pPr>
              <a:defRPr>
                <a:latin typeface="Helvetica LT Std Cond Light" panose="020B0406020202030204" pitchFamily="34" charset="0"/>
              </a:defRPr>
            </a:lvl3pPr>
            <a:lvl4pPr>
              <a:defRPr>
                <a:latin typeface="Helvetica LT Std Cond Light" panose="020B0406020202030204" pitchFamily="34" charset="0"/>
              </a:defRPr>
            </a:lvl4pPr>
            <a:lvl5pPr>
              <a:defRPr>
                <a:latin typeface="Helvetica LT Std Cond Light" panose="020B0406020202030204" pitchFamily="34" charset="0"/>
              </a:defRPr>
            </a:lvl5pPr>
          </a:lstStyle>
          <a:p>
            <a:pPr lvl="0"/>
            <a:r>
              <a:rPr lang="en-US" dirty="0"/>
              <a:t>Option 1</a:t>
            </a:r>
          </a:p>
          <a:p>
            <a:pPr lvl="0"/>
            <a:endParaRPr lang="en-US" dirty="0"/>
          </a:p>
          <a:p>
            <a:pPr lvl="0"/>
            <a:r>
              <a:rPr lang="en-US" dirty="0"/>
              <a:t>Option 2</a:t>
            </a:r>
          </a:p>
          <a:p>
            <a:pPr lvl="0"/>
            <a:endParaRPr lang="en-US" dirty="0"/>
          </a:p>
          <a:p>
            <a:pPr lvl="0"/>
            <a:r>
              <a:rPr lang="en-US" dirty="0"/>
              <a:t>Option 3</a:t>
            </a:r>
          </a:p>
          <a:p>
            <a:pPr lvl="0"/>
            <a:endParaRPr lang="en-US" dirty="0"/>
          </a:p>
          <a:p>
            <a:pPr lvl="0"/>
            <a:r>
              <a:rPr lang="en-US" dirty="0"/>
              <a:t>Option 4</a:t>
            </a:r>
          </a:p>
          <a:p>
            <a:pPr lvl="0"/>
            <a:endParaRPr lang="en-US" dirty="0"/>
          </a:p>
        </p:txBody>
      </p:sp>
      <p:sp>
        <p:nvSpPr>
          <p:cNvPr id="14" name="Content Placeholder 2"/>
          <p:cNvSpPr>
            <a:spLocks noGrp="1"/>
          </p:cNvSpPr>
          <p:nvPr>
            <p:ph sz="half" idx="13" hasCustomPrompt="1"/>
          </p:nvPr>
        </p:nvSpPr>
        <p:spPr>
          <a:xfrm>
            <a:off x="528888" y="1721063"/>
            <a:ext cx="9317020" cy="665024"/>
          </a:xfrm>
          <a:prstGeom prst="rect">
            <a:avLst/>
          </a:prstGeom>
        </p:spPr>
        <p:txBody>
          <a:bodyPr/>
          <a:lstStyle>
            <a:lvl1pPr marL="514350" indent="-514350">
              <a:buFont typeface="+mj-lt"/>
              <a:buAutoNum type="arabicPeriod"/>
              <a:defRPr>
                <a:solidFill>
                  <a:srgbClr val="02918B"/>
                </a:solidFill>
                <a:latin typeface="Helvetica LT Std Cond Light" panose="020B0406020202030204" pitchFamily="34" charset="0"/>
              </a:defRPr>
            </a:lvl1pPr>
            <a:lvl2pPr>
              <a:defRPr>
                <a:solidFill>
                  <a:srgbClr val="02918B"/>
                </a:solidFill>
                <a:latin typeface="Helvetica LT Std Cond Light" panose="020B0406020202030204" pitchFamily="34" charset="0"/>
              </a:defRPr>
            </a:lvl2pPr>
            <a:lvl3pPr>
              <a:defRPr>
                <a:solidFill>
                  <a:srgbClr val="02918B"/>
                </a:solidFill>
                <a:latin typeface="Helvetica LT Std Cond Light" panose="020B0406020202030204" pitchFamily="34" charset="0"/>
              </a:defRPr>
            </a:lvl3pPr>
            <a:lvl4pPr>
              <a:defRPr>
                <a:solidFill>
                  <a:srgbClr val="02918B"/>
                </a:solidFill>
                <a:latin typeface="Helvetica LT Std Cond Light" panose="020B0406020202030204" pitchFamily="34" charset="0"/>
              </a:defRPr>
            </a:lvl4pPr>
            <a:lvl5pPr>
              <a:defRPr>
                <a:solidFill>
                  <a:srgbClr val="02918B"/>
                </a:solidFill>
                <a:latin typeface="Helvetica LT Std Cond Light" panose="020B0406020202030204" pitchFamily="34" charset="0"/>
              </a:defRPr>
            </a:lvl5pPr>
          </a:lstStyle>
          <a:p>
            <a:pPr lvl="0"/>
            <a:r>
              <a:rPr lang="en-US" dirty="0"/>
              <a:t>Question stem sentence?</a:t>
            </a:r>
          </a:p>
        </p:txBody>
      </p:sp>
      <p:sp>
        <p:nvSpPr>
          <p:cNvPr id="9"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QUIZ QUESTION</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416540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YU Question Long">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0098" y="2112122"/>
            <a:ext cx="5366929" cy="3910605"/>
          </a:xfrm>
          <a:prstGeom prst="rect">
            <a:avLst/>
          </a:prstGeom>
        </p:spPr>
      </p:pic>
      <p:sp>
        <p:nvSpPr>
          <p:cNvPr id="3" name="Content Placeholder 2"/>
          <p:cNvSpPr>
            <a:spLocks noGrp="1"/>
          </p:cNvSpPr>
          <p:nvPr>
            <p:ph sz="half" idx="1" hasCustomPrompt="1"/>
          </p:nvPr>
        </p:nvSpPr>
        <p:spPr>
          <a:xfrm>
            <a:off x="1108038" y="3550023"/>
            <a:ext cx="10144460" cy="2689375"/>
          </a:xfrm>
          <a:prstGeom prst="rect">
            <a:avLst/>
          </a:prstGeom>
        </p:spPr>
        <p:txBody>
          <a:bodyPr/>
          <a:lstStyle>
            <a:lvl1pPr marL="457200" indent="-457200">
              <a:spcBef>
                <a:spcPts val="500"/>
              </a:spcBef>
              <a:buFont typeface="Wingdings" panose="05000000000000000000" pitchFamily="2" charset="2"/>
              <a:buChar char="q"/>
              <a:defRPr sz="2400" baseline="0">
                <a:latin typeface="Helvetica LT Std Cond Light" panose="020B0406020202030204" pitchFamily="34" charset="0"/>
              </a:defRPr>
            </a:lvl1pPr>
            <a:lvl2pPr marL="457200" indent="0">
              <a:buNone/>
              <a:defRPr>
                <a:latin typeface="Helvetica LT Std Cond Light" panose="020B0406020202030204" pitchFamily="34" charset="0"/>
              </a:defRPr>
            </a:lvl2pPr>
            <a:lvl3pPr>
              <a:defRPr>
                <a:latin typeface="Helvetica LT Std Cond Light" panose="020B0406020202030204" pitchFamily="34" charset="0"/>
              </a:defRPr>
            </a:lvl3pPr>
            <a:lvl4pPr>
              <a:defRPr>
                <a:latin typeface="Helvetica LT Std Cond Light" panose="020B0406020202030204" pitchFamily="34" charset="0"/>
              </a:defRPr>
            </a:lvl4pPr>
            <a:lvl5pPr>
              <a:defRPr>
                <a:latin typeface="Helvetica LT Std Cond Light" panose="020B0406020202030204" pitchFamily="34" charset="0"/>
              </a:defRPr>
            </a:lvl5pPr>
          </a:lstStyle>
          <a:p>
            <a:pPr lvl="0"/>
            <a:r>
              <a:rPr lang="en-US" dirty="0"/>
              <a:t>Option 1</a:t>
            </a:r>
          </a:p>
          <a:p>
            <a:pPr lvl="0"/>
            <a:endParaRPr lang="en-US" dirty="0"/>
          </a:p>
          <a:p>
            <a:pPr lvl="0"/>
            <a:r>
              <a:rPr lang="en-US" dirty="0"/>
              <a:t>Option 2</a:t>
            </a:r>
          </a:p>
          <a:p>
            <a:pPr lvl="0"/>
            <a:endParaRPr lang="en-US" dirty="0"/>
          </a:p>
          <a:p>
            <a:pPr lvl="0"/>
            <a:r>
              <a:rPr lang="en-US" dirty="0"/>
              <a:t>Option 3</a:t>
            </a:r>
          </a:p>
          <a:p>
            <a:pPr lvl="0"/>
            <a:endParaRPr lang="en-US" dirty="0"/>
          </a:p>
          <a:p>
            <a:pPr lvl="0"/>
            <a:r>
              <a:rPr lang="en-US" dirty="0"/>
              <a:t>Option 4</a:t>
            </a:r>
          </a:p>
          <a:p>
            <a:pPr lvl="0"/>
            <a:endParaRPr lang="en-US" dirty="0"/>
          </a:p>
        </p:txBody>
      </p:sp>
      <p:sp>
        <p:nvSpPr>
          <p:cNvPr id="14" name="Content Placeholder 2"/>
          <p:cNvSpPr>
            <a:spLocks noGrp="1"/>
          </p:cNvSpPr>
          <p:nvPr>
            <p:ph sz="half" idx="13" hasCustomPrompt="1"/>
          </p:nvPr>
        </p:nvSpPr>
        <p:spPr>
          <a:xfrm>
            <a:off x="528887" y="1721062"/>
            <a:ext cx="10723611" cy="1742899"/>
          </a:xfrm>
          <a:prstGeom prst="rect">
            <a:avLst/>
          </a:prstGeom>
        </p:spPr>
        <p:txBody>
          <a:bodyPr/>
          <a:lstStyle>
            <a:lvl1pPr marL="514350" indent="-514350">
              <a:buFont typeface="+mj-lt"/>
              <a:buAutoNum type="arabicPeriod"/>
              <a:defRPr>
                <a:solidFill>
                  <a:srgbClr val="02918B"/>
                </a:solidFill>
                <a:latin typeface="Helvetica LT Std Cond Light" panose="020B0406020202030204" pitchFamily="34" charset="0"/>
              </a:defRPr>
            </a:lvl1pPr>
            <a:lvl2pPr>
              <a:defRPr>
                <a:solidFill>
                  <a:srgbClr val="02918B"/>
                </a:solidFill>
                <a:latin typeface="Helvetica LT Std Cond Light" panose="020B0406020202030204" pitchFamily="34" charset="0"/>
              </a:defRPr>
            </a:lvl2pPr>
            <a:lvl3pPr>
              <a:defRPr>
                <a:solidFill>
                  <a:srgbClr val="02918B"/>
                </a:solidFill>
                <a:latin typeface="Helvetica LT Std Cond Light" panose="020B0406020202030204" pitchFamily="34" charset="0"/>
              </a:defRPr>
            </a:lvl3pPr>
            <a:lvl4pPr>
              <a:defRPr>
                <a:solidFill>
                  <a:srgbClr val="02918B"/>
                </a:solidFill>
                <a:latin typeface="Helvetica LT Std Cond Light" panose="020B0406020202030204" pitchFamily="34" charset="0"/>
              </a:defRPr>
            </a:lvl4pPr>
            <a:lvl5pPr>
              <a:defRPr>
                <a:solidFill>
                  <a:srgbClr val="02918B"/>
                </a:solidFill>
                <a:latin typeface="Helvetica LT Std Cond Light" panose="020B0406020202030204" pitchFamily="34" charset="0"/>
              </a:defRPr>
            </a:lvl5pPr>
          </a:lstStyle>
          <a:p>
            <a:pPr lvl="0"/>
            <a:r>
              <a:rPr lang="en-US" dirty="0"/>
              <a:t>Question stem sentence?</a:t>
            </a:r>
          </a:p>
        </p:txBody>
      </p:sp>
      <p:sp>
        <p:nvSpPr>
          <p:cNvPr id="9"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QUIZ QUESTION</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29379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YU Custom">
    <p:spTree>
      <p:nvGrpSpPr>
        <p:cNvPr id="1" name=""/>
        <p:cNvGrpSpPr/>
        <p:nvPr/>
      </p:nvGrpSpPr>
      <p:grpSpPr>
        <a:xfrm>
          <a:off x="0" y="0"/>
          <a:ext cx="0" cy="0"/>
          <a:chOff x="0" y="0"/>
          <a:chExt cx="0" cy="0"/>
        </a:xfrm>
      </p:grpSpPr>
      <p:pic>
        <p:nvPicPr>
          <p:cNvPr id="19" name="Picture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50098" y="2112122"/>
            <a:ext cx="5366929" cy="3910605"/>
          </a:xfrm>
          <a:prstGeom prst="rect">
            <a:avLst/>
          </a:prstGeom>
        </p:spPr>
      </p:pic>
      <p:sp>
        <p:nvSpPr>
          <p:cNvPr id="14" name="Content Placeholder 2"/>
          <p:cNvSpPr>
            <a:spLocks noGrp="1"/>
          </p:cNvSpPr>
          <p:nvPr>
            <p:ph sz="half" idx="13" hasCustomPrompt="1"/>
          </p:nvPr>
        </p:nvSpPr>
        <p:spPr>
          <a:xfrm>
            <a:off x="528887" y="1721062"/>
            <a:ext cx="10723611" cy="4518336"/>
          </a:xfrm>
          <a:prstGeom prst="rect">
            <a:avLst/>
          </a:prstGeom>
        </p:spPr>
        <p:txBody>
          <a:bodyPr/>
          <a:lstStyle>
            <a:lvl1pPr marL="514350" indent="-514350">
              <a:buFont typeface="+mj-lt"/>
              <a:buAutoNum type="arabicPeriod"/>
              <a:defRPr>
                <a:solidFill>
                  <a:srgbClr val="02918B"/>
                </a:solidFill>
                <a:latin typeface="Helvetica LT Std Cond Light" panose="020B0406020202030204" pitchFamily="34" charset="0"/>
              </a:defRPr>
            </a:lvl1pPr>
            <a:lvl2pPr>
              <a:defRPr>
                <a:solidFill>
                  <a:srgbClr val="02918B"/>
                </a:solidFill>
                <a:latin typeface="Helvetica LT Std Cond Light" panose="020B0406020202030204" pitchFamily="34" charset="0"/>
              </a:defRPr>
            </a:lvl2pPr>
            <a:lvl3pPr>
              <a:defRPr>
                <a:solidFill>
                  <a:srgbClr val="02918B"/>
                </a:solidFill>
                <a:latin typeface="Helvetica LT Std Cond Light" panose="020B0406020202030204" pitchFamily="34" charset="0"/>
              </a:defRPr>
            </a:lvl3pPr>
            <a:lvl4pPr>
              <a:defRPr>
                <a:solidFill>
                  <a:srgbClr val="02918B"/>
                </a:solidFill>
                <a:latin typeface="Helvetica LT Std Cond Light" panose="020B0406020202030204" pitchFamily="34" charset="0"/>
              </a:defRPr>
            </a:lvl4pPr>
            <a:lvl5pPr>
              <a:defRPr>
                <a:solidFill>
                  <a:srgbClr val="02918B"/>
                </a:solidFill>
                <a:latin typeface="Helvetica LT Std Cond Light" panose="020B0406020202030204" pitchFamily="34" charset="0"/>
              </a:defRPr>
            </a:lvl5pPr>
          </a:lstStyle>
          <a:p>
            <a:pPr lvl="0"/>
            <a:r>
              <a:rPr lang="en-US" dirty="0"/>
              <a:t>Question stem sentence?</a:t>
            </a:r>
          </a:p>
        </p:txBody>
      </p:sp>
      <p:sp>
        <p:nvSpPr>
          <p:cNvPr id="9"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QUIZ QUESTION</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2054256700"/>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ummary">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50061" y="2686453"/>
            <a:ext cx="898036" cy="898036"/>
          </a:xfrm>
          <a:prstGeom prst="rect">
            <a:avLst/>
          </a:prstGeom>
        </p:spPr>
      </p:pic>
      <p:sp>
        <p:nvSpPr>
          <p:cNvPr id="13" name="TextBox 12"/>
          <p:cNvSpPr txBox="1"/>
          <p:nvPr/>
        </p:nvSpPr>
        <p:spPr>
          <a:xfrm>
            <a:off x="6642633" y="2788863"/>
            <a:ext cx="4790698" cy="646331"/>
          </a:xfrm>
          <a:prstGeom prst="rect">
            <a:avLst/>
          </a:prstGeom>
          <a:noFill/>
        </p:spPr>
        <p:txBody>
          <a:bodyPr wrap="square" rtlCol="0">
            <a:spAutoFit/>
          </a:bodyPr>
          <a:lstStyle/>
          <a:p>
            <a:r>
              <a:rPr lang="en-IN" sz="3600" b="1" dirty="0">
                <a:solidFill>
                  <a:srgbClr val="02918B"/>
                </a:solidFill>
                <a:latin typeface="Helvetica LT Std Cond Light" panose="020B0406020202030204" pitchFamily="34" charset="0"/>
                <a:cs typeface="Arial" panose="020B0604020202020204" pitchFamily="34" charset="0"/>
              </a:rPr>
              <a:t>SUMMARY</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16721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ummary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389580" y="2488725"/>
            <a:ext cx="6637469"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000" baseline="0">
                <a:solidFill>
                  <a:srgbClr val="02918B"/>
                </a:solidFill>
                <a:latin typeface="Helvetica LT Std Cond Light" panose="020B040602020203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The first summary point.</a:t>
            </a:r>
          </a:p>
          <a:p>
            <a:pPr lvl="0"/>
            <a:endParaRPr lang="en-US" dirty="0"/>
          </a:p>
          <a:p>
            <a:pPr lvl="0"/>
            <a:r>
              <a:rPr lang="en-US" dirty="0"/>
              <a:t>The second summary point is described here.</a:t>
            </a:r>
            <a:endParaRPr lang="en-IN" dirty="0"/>
          </a:p>
        </p:txBody>
      </p:sp>
      <p:sp>
        <p:nvSpPr>
          <p:cNvPr id="8" name="TextBox 7"/>
          <p:cNvSpPr txBox="1"/>
          <p:nvPr/>
        </p:nvSpPr>
        <p:spPr>
          <a:xfrm>
            <a:off x="5271242" y="1711914"/>
            <a:ext cx="6188691" cy="492443"/>
          </a:xfrm>
          <a:prstGeom prst="rect">
            <a:avLst/>
          </a:prstGeom>
          <a:noFill/>
        </p:spPr>
        <p:txBody>
          <a:bodyPr wrap="square" rtlCol="0">
            <a:spAutoFit/>
          </a:bodyPr>
          <a:lstStyle/>
          <a:p>
            <a:r>
              <a:rPr lang="en-IN" sz="2600" dirty="0">
                <a:latin typeface="Helvetica LT Std Cond Light" panose="020B0406020202030204" pitchFamily="34" charset="0"/>
              </a:rPr>
              <a:t>In this lesson, you’ve learned to:</a:t>
            </a:r>
          </a:p>
        </p:txBody>
      </p:sp>
      <p:sp>
        <p:nvSpPr>
          <p:cNvPr id="12" name="TextBox 11"/>
          <p:cNvSpPr txBox="1"/>
          <p:nvPr/>
        </p:nvSpPr>
        <p:spPr>
          <a:xfrm>
            <a:off x="349621" y="875714"/>
            <a:ext cx="4790698" cy="461665"/>
          </a:xfrm>
          <a:prstGeom prst="rect">
            <a:avLst/>
          </a:prstGeom>
          <a:noFill/>
        </p:spPr>
        <p:txBody>
          <a:bodyPr wrap="square" rtlCol="0">
            <a:spAutoFit/>
          </a:bodyPr>
          <a:lstStyle/>
          <a:p>
            <a:r>
              <a:rPr lang="en-IN" sz="2400" b="1" dirty="0">
                <a:solidFill>
                  <a:srgbClr val="02918B"/>
                </a:solidFill>
                <a:latin typeface="Helvetica LT Std Cond" panose="020B0506020202030204" pitchFamily="34" charset="0"/>
                <a:cs typeface="Arial" panose="020B0604020202020204" pitchFamily="34" charset="0"/>
              </a:rPr>
              <a:t>SUMMARY</a:t>
            </a:r>
          </a:p>
        </p:txBody>
      </p:sp>
      <p:pic>
        <p:nvPicPr>
          <p:cNvPr id="15" name="Picture 14"/>
          <p:cNvPicPr>
            <a:picLocks noChangeAspect="1"/>
          </p:cNvPicPr>
          <p:nvPr/>
        </p:nvPicPr>
        <p:blipFill rotWithShape="1">
          <a:blip r:embed="rId2" cstate="print">
            <a:extLst>
              <a:ext uri="{28A0092B-C50C-407E-A947-70E740481C1C}">
                <a14:useLocalDpi xmlns:a14="http://schemas.microsoft.com/office/drawing/2010/main" val="0"/>
              </a:ext>
            </a:extLst>
          </a:blip>
          <a:srcRect l="11840" t="3326" r="7454" b="7445"/>
          <a:stretch/>
        </p:blipFill>
        <p:spPr>
          <a:xfrm rot="20700000">
            <a:off x="969308" y="2089306"/>
            <a:ext cx="3364903" cy="3954169"/>
          </a:xfrm>
          <a:prstGeom prst="rect">
            <a:avLst/>
          </a:prstGeom>
        </p:spPr>
      </p:pic>
      <p:sp>
        <p:nvSpPr>
          <p:cNvPr id="16" name="TextBox 1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90803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9896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5479" y="2743603"/>
            <a:ext cx="907200" cy="898036"/>
          </a:xfrm>
          <a:prstGeom prst="rect">
            <a:avLst/>
          </a:prstGeom>
        </p:spPr>
      </p:pic>
      <p:sp>
        <p:nvSpPr>
          <p:cNvPr id="8" name="TextBox 7"/>
          <p:cNvSpPr txBox="1"/>
          <p:nvPr/>
        </p:nvSpPr>
        <p:spPr>
          <a:xfrm>
            <a:off x="6642633" y="2846013"/>
            <a:ext cx="4790698" cy="646331"/>
          </a:xfrm>
          <a:prstGeom prst="rect">
            <a:avLst/>
          </a:prstGeom>
          <a:noFill/>
        </p:spPr>
        <p:txBody>
          <a:bodyPr wrap="square" rtlCol="0">
            <a:spAutoFit/>
          </a:bodyPr>
          <a:lstStyle/>
          <a:p>
            <a:r>
              <a:rPr lang="en-IN" sz="3600" b="1" dirty="0">
                <a:solidFill>
                  <a:srgbClr val="02918B"/>
                </a:solidFill>
                <a:latin typeface="Helvetica LT Std Cond Light" panose="020B0406020202030204" pitchFamily="34" charset="0"/>
                <a:cs typeface="Arial" panose="020B0604020202020204" pitchFamily="34" charset="0"/>
              </a:rPr>
              <a:t>INTRODUCTION</a:t>
            </a:r>
          </a:p>
        </p:txBody>
      </p:sp>
      <p:sp>
        <p:nvSpPr>
          <p:cNvPr id="2" name="TextBox 1"/>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184063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Steps">
    <p:spTree>
      <p:nvGrpSpPr>
        <p:cNvPr id="1" name=""/>
        <p:cNvGrpSpPr/>
        <p:nvPr/>
      </p:nvGrpSpPr>
      <p:grpSpPr>
        <a:xfrm>
          <a:off x="0" y="0"/>
          <a:ext cx="0" cy="0"/>
          <a:chOff x="0" y="0"/>
          <a:chExt cx="0" cy="0"/>
        </a:xfrm>
      </p:grpSpPr>
      <p:sp>
        <p:nvSpPr>
          <p:cNvPr id="5" name="Rectangle 4"/>
          <p:cNvSpPr/>
          <p:nvPr/>
        </p:nvSpPr>
        <p:spPr>
          <a:xfrm>
            <a:off x="1046922" y="1470994"/>
            <a:ext cx="1139687" cy="1086677"/>
          </a:xfrm>
          <a:prstGeom prst="rect">
            <a:avLst/>
          </a:prstGeom>
          <a:solidFill>
            <a:srgbClr val="FDDDA9"/>
          </a:solidFill>
          <a:ln w="28575">
            <a:solidFill>
              <a:srgbClr val="A65E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800" dirty="0">
                <a:solidFill>
                  <a:srgbClr val="A65E06"/>
                </a:solidFill>
                <a:latin typeface="Helvetica LT Std Cond" panose="020B0506020202030204" pitchFamily="34" charset="0"/>
              </a:rPr>
              <a:t>01</a:t>
            </a:r>
            <a:endParaRPr lang="en-IN" sz="4800" dirty="0">
              <a:solidFill>
                <a:srgbClr val="A65E06"/>
              </a:solidFill>
              <a:latin typeface="Helvetica LT Std Cond" panose="020B0506020202030204" pitchFamily="34" charset="0"/>
            </a:endParaRPr>
          </a:p>
        </p:txBody>
      </p:sp>
      <p:sp>
        <p:nvSpPr>
          <p:cNvPr id="6" name="Rectangle 5"/>
          <p:cNvSpPr/>
          <p:nvPr/>
        </p:nvSpPr>
        <p:spPr>
          <a:xfrm>
            <a:off x="2251057" y="1470994"/>
            <a:ext cx="8774752" cy="1086677"/>
          </a:xfrm>
          <a:prstGeom prst="rect">
            <a:avLst/>
          </a:prstGeom>
          <a:solidFill>
            <a:srgbClr val="D7F5F4"/>
          </a:solidFill>
          <a:ln w="28575">
            <a:solidFill>
              <a:srgbClr val="029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dirty="0">
              <a:solidFill>
                <a:schemeClr val="tx1"/>
              </a:solidFill>
              <a:latin typeface="Helvetica LT Std Cond" panose="020B0506020202030204" pitchFamily="34" charset="0"/>
            </a:endParaRPr>
          </a:p>
        </p:txBody>
      </p:sp>
      <p:sp>
        <p:nvSpPr>
          <p:cNvPr id="7" name="Content Placeholder 2"/>
          <p:cNvSpPr>
            <a:spLocks noGrp="1"/>
          </p:cNvSpPr>
          <p:nvPr>
            <p:ph idx="1"/>
          </p:nvPr>
        </p:nvSpPr>
        <p:spPr>
          <a:xfrm>
            <a:off x="2330570" y="1577011"/>
            <a:ext cx="8575970" cy="887895"/>
          </a:xfrm>
          <a:prstGeom prst="rect">
            <a:avLst/>
          </a:prstGeom>
        </p:spPr>
        <p:txBody>
          <a:bodyPr/>
          <a:lstStyle>
            <a:lvl1pPr marL="0" indent="0">
              <a:buNone/>
              <a:defRPr sz="2400">
                <a:latin typeface="Helvetica LT Std Cond" panose="020B0506020202030204" pitchFamily="34" charset="0"/>
              </a:defRPr>
            </a:lvl1pPr>
            <a:lvl2pPr>
              <a:defRPr sz="2800">
                <a:latin typeface="Helvetica LT Std Cond" panose="020B0506020202030204" pitchFamily="34" charset="0"/>
              </a:defRPr>
            </a:lvl2pPr>
            <a:lvl3pPr>
              <a:defRPr sz="2400">
                <a:latin typeface="Helvetica LT Std Cond" panose="020B0506020202030204" pitchFamily="34" charset="0"/>
              </a:defRPr>
            </a:lvl3pPr>
            <a:lvl4pPr>
              <a:defRPr sz="2000">
                <a:latin typeface="Helvetica LT Std Cond" panose="020B0506020202030204" pitchFamily="34" charset="0"/>
              </a:defRPr>
            </a:lvl4pPr>
            <a:lvl5pPr>
              <a:defRPr sz="2000">
                <a:latin typeface="Helvetica LT Std Cond" panose="020B0506020202030204" pitchFamily="34" charset="0"/>
              </a:defRPr>
            </a:lvl5pPr>
            <a:lvl6pPr>
              <a:defRPr sz="2000"/>
            </a:lvl6pPr>
            <a:lvl7pPr>
              <a:defRPr sz="2000"/>
            </a:lvl7pPr>
            <a:lvl8pPr>
              <a:defRPr sz="2000"/>
            </a:lvl8pPr>
            <a:lvl9pPr>
              <a:defRPr sz="2000"/>
            </a:lvl9pPr>
          </a:lstStyle>
          <a:p>
            <a:pPr lvl="0"/>
            <a:r>
              <a:rPr lang="en-US"/>
              <a:t>Edit Master text styles</a:t>
            </a:r>
          </a:p>
        </p:txBody>
      </p:sp>
      <p:sp>
        <p:nvSpPr>
          <p:cNvPr id="11" name="Rectangle 10"/>
          <p:cNvSpPr/>
          <p:nvPr/>
        </p:nvSpPr>
        <p:spPr>
          <a:xfrm>
            <a:off x="1046922" y="2782960"/>
            <a:ext cx="1139687" cy="1086677"/>
          </a:xfrm>
          <a:prstGeom prst="rect">
            <a:avLst/>
          </a:prstGeom>
          <a:solidFill>
            <a:srgbClr val="FDDDA9"/>
          </a:solidFill>
          <a:ln w="28575">
            <a:solidFill>
              <a:srgbClr val="A65E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800" dirty="0">
                <a:solidFill>
                  <a:srgbClr val="A65E06"/>
                </a:solidFill>
                <a:latin typeface="Helvetica LT Std Cond" panose="020B0506020202030204" pitchFamily="34" charset="0"/>
              </a:rPr>
              <a:t>02</a:t>
            </a:r>
            <a:endParaRPr lang="en-IN" sz="4800" dirty="0">
              <a:solidFill>
                <a:srgbClr val="A65E06"/>
              </a:solidFill>
              <a:latin typeface="Helvetica LT Std Cond" panose="020B0506020202030204" pitchFamily="34" charset="0"/>
            </a:endParaRPr>
          </a:p>
        </p:txBody>
      </p:sp>
      <p:sp>
        <p:nvSpPr>
          <p:cNvPr id="12" name="Rectangle 11"/>
          <p:cNvSpPr/>
          <p:nvPr/>
        </p:nvSpPr>
        <p:spPr>
          <a:xfrm>
            <a:off x="2251057" y="2782960"/>
            <a:ext cx="8774752" cy="1086677"/>
          </a:xfrm>
          <a:prstGeom prst="rect">
            <a:avLst/>
          </a:prstGeom>
          <a:solidFill>
            <a:srgbClr val="D7F5F4"/>
          </a:solidFill>
          <a:ln w="28575">
            <a:solidFill>
              <a:srgbClr val="029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dirty="0">
              <a:solidFill>
                <a:schemeClr val="tx1"/>
              </a:solidFill>
              <a:latin typeface="Helvetica LT Std Cond" panose="020B0506020202030204" pitchFamily="34" charset="0"/>
            </a:endParaRPr>
          </a:p>
        </p:txBody>
      </p:sp>
      <p:sp>
        <p:nvSpPr>
          <p:cNvPr id="13" name="Content Placeholder 2"/>
          <p:cNvSpPr>
            <a:spLocks noGrp="1"/>
          </p:cNvSpPr>
          <p:nvPr>
            <p:ph idx="12"/>
          </p:nvPr>
        </p:nvSpPr>
        <p:spPr>
          <a:xfrm>
            <a:off x="2330570" y="2888977"/>
            <a:ext cx="8575970" cy="887895"/>
          </a:xfrm>
          <a:prstGeom prst="rect">
            <a:avLst/>
          </a:prstGeom>
        </p:spPr>
        <p:txBody>
          <a:bodyPr/>
          <a:lstStyle>
            <a:lvl1pPr marL="0" indent="0">
              <a:buNone/>
              <a:defRPr sz="2400">
                <a:latin typeface="Helvetica LT Std Cond" panose="020B0506020202030204" pitchFamily="34" charset="0"/>
              </a:defRPr>
            </a:lvl1pPr>
            <a:lvl2pPr>
              <a:defRPr sz="2800">
                <a:latin typeface="Helvetica LT Std Cond" panose="020B0506020202030204" pitchFamily="34" charset="0"/>
              </a:defRPr>
            </a:lvl2pPr>
            <a:lvl3pPr>
              <a:defRPr sz="2400">
                <a:latin typeface="Helvetica LT Std Cond" panose="020B0506020202030204" pitchFamily="34" charset="0"/>
              </a:defRPr>
            </a:lvl3pPr>
            <a:lvl4pPr>
              <a:defRPr sz="2000">
                <a:latin typeface="Helvetica LT Std Cond" panose="020B0506020202030204" pitchFamily="34" charset="0"/>
              </a:defRPr>
            </a:lvl4pPr>
            <a:lvl5pPr>
              <a:defRPr sz="2000">
                <a:latin typeface="Helvetica LT Std Cond" panose="020B0506020202030204" pitchFamily="34" charset="0"/>
              </a:defRPr>
            </a:lvl5pPr>
            <a:lvl6pPr>
              <a:defRPr sz="2000"/>
            </a:lvl6pPr>
            <a:lvl7pPr>
              <a:defRPr sz="2000"/>
            </a:lvl7pPr>
            <a:lvl8pPr>
              <a:defRPr sz="2000"/>
            </a:lvl8pPr>
            <a:lvl9pPr>
              <a:defRPr sz="2000"/>
            </a:lvl9pPr>
          </a:lstStyle>
          <a:p>
            <a:pPr lvl="0"/>
            <a:r>
              <a:rPr lang="en-US"/>
              <a:t>Edit Master text styles</a:t>
            </a:r>
          </a:p>
        </p:txBody>
      </p:sp>
      <p:sp>
        <p:nvSpPr>
          <p:cNvPr id="14" name="Rectangle 13"/>
          <p:cNvSpPr/>
          <p:nvPr/>
        </p:nvSpPr>
        <p:spPr>
          <a:xfrm>
            <a:off x="1046922" y="4094926"/>
            <a:ext cx="1139687" cy="1086677"/>
          </a:xfrm>
          <a:prstGeom prst="rect">
            <a:avLst/>
          </a:prstGeom>
          <a:solidFill>
            <a:srgbClr val="FDDDA9"/>
          </a:solidFill>
          <a:ln w="28575">
            <a:solidFill>
              <a:srgbClr val="A65E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800" dirty="0">
                <a:solidFill>
                  <a:srgbClr val="A65E06"/>
                </a:solidFill>
                <a:latin typeface="Helvetica LT Std Cond" panose="020B0506020202030204" pitchFamily="34" charset="0"/>
              </a:rPr>
              <a:t>03</a:t>
            </a:r>
            <a:endParaRPr lang="en-IN" sz="4800" dirty="0">
              <a:solidFill>
                <a:srgbClr val="A65E06"/>
              </a:solidFill>
              <a:latin typeface="Helvetica LT Std Cond" panose="020B0506020202030204" pitchFamily="34" charset="0"/>
            </a:endParaRPr>
          </a:p>
        </p:txBody>
      </p:sp>
      <p:sp>
        <p:nvSpPr>
          <p:cNvPr id="15" name="Rectangle 14"/>
          <p:cNvSpPr/>
          <p:nvPr/>
        </p:nvSpPr>
        <p:spPr>
          <a:xfrm>
            <a:off x="2251057" y="4094926"/>
            <a:ext cx="8774752" cy="1086677"/>
          </a:xfrm>
          <a:prstGeom prst="rect">
            <a:avLst/>
          </a:prstGeom>
          <a:solidFill>
            <a:srgbClr val="D7F5F4"/>
          </a:solidFill>
          <a:ln w="28575">
            <a:solidFill>
              <a:srgbClr val="029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dirty="0">
              <a:solidFill>
                <a:schemeClr val="tx1"/>
              </a:solidFill>
              <a:latin typeface="Helvetica LT Std Cond" panose="020B0506020202030204" pitchFamily="34" charset="0"/>
            </a:endParaRPr>
          </a:p>
        </p:txBody>
      </p:sp>
      <p:sp>
        <p:nvSpPr>
          <p:cNvPr id="16" name="Content Placeholder 2"/>
          <p:cNvSpPr>
            <a:spLocks noGrp="1"/>
          </p:cNvSpPr>
          <p:nvPr>
            <p:ph idx="13"/>
          </p:nvPr>
        </p:nvSpPr>
        <p:spPr>
          <a:xfrm>
            <a:off x="2330570" y="4200943"/>
            <a:ext cx="8575970" cy="887895"/>
          </a:xfrm>
          <a:prstGeom prst="rect">
            <a:avLst/>
          </a:prstGeom>
        </p:spPr>
        <p:txBody>
          <a:bodyPr/>
          <a:lstStyle>
            <a:lvl1pPr marL="0" indent="0">
              <a:buNone/>
              <a:defRPr sz="2400">
                <a:latin typeface="Helvetica LT Std Cond" panose="020B0506020202030204" pitchFamily="34" charset="0"/>
              </a:defRPr>
            </a:lvl1pPr>
            <a:lvl2pPr>
              <a:defRPr sz="2800">
                <a:latin typeface="Helvetica LT Std Cond" panose="020B0506020202030204" pitchFamily="34" charset="0"/>
              </a:defRPr>
            </a:lvl2pPr>
            <a:lvl3pPr>
              <a:defRPr sz="2400">
                <a:latin typeface="Helvetica LT Std Cond" panose="020B0506020202030204" pitchFamily="34" charset="0"/>
              </a:defRPr>
            </a:lvl3pPr>
            <a:lvl4pPr>
              <a:defRPr sz="2000">
                <a:latin typeface="Helvetica LT Std Cond" panose="020B0506020202030204" pitchFamily="34" charset="0"/>
              </a:defRPr>
            </a:lvl4pPr>
            <a:lvl5pPr>
              <a:defRPr sz="2000">
                <a:latin typeface="Helvetica LT Std Cond" panose="020B0506020202030204" pitchFamily="34" charset="0"/>
              </a:defRPr>
            </a:lvl5pPr>
            <a:lvl6pPr>
              <a:defRPr sz="2000"/>
            </a:lvl6pPr>
            <a:lvl7pPr>
              <a:defRPr sz="2000"/>
            </a:lvl7pPr>
            <a:lvl8pPr>
              <a:defRPr sz="2000"/>
            </a:lvl8pPr>
            <a:lvl9pPr>
              <a:defRPr sz="2000"/>
            </a:lvl9pPr>
          </a:lstStyle>
          <a:p>
            <a:pPr lvl="0"/>
            <a:r>
              <a:rPr lang="en-US"/>
              <a:t>Edit Master text styles</a:t>
            </a:r>
          </a:p>
        </p:txBody>
      </p:sp>
      <p:sp>
        <p:nvSpPr>
          <p:cNvPr id="17" name="Rectangle 16"/>
          <p:cNvSpPr/>
          <p:nvPr/>
        </p:nvSpPr>
        <p:spPr>
          <a:xfrm>
            <a:off x="1046922" y="5291270"/>
            <a:ext cx="1139687" cy="1086677"/>
          </a:xfrm>
          <a:prstGeom prst="rect">
            <a:avLst/>
          </a:prstGeom>
          <a:solidFill>
            <a:srgbClr val="FDDDA9"/>
          </a:solidFill>
          <a:ln w="28575">
            <a:solidFill>
              <a:srgbClr val="A65E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4800" dirty="0">
                <a:solidFill>
                  <a:srgbClr val="A65E06"/>
                </a:solidFill>
                <a:latin typeface="Helvetica LT Std Cond" panose="020B0506020202030204" pitchFamily="34" charset="0"/>
              </a:rPr>
              <a:t>04</a:t>
            </a:r>
            <a:endParaRPr lang="en-IN" sz="4800" dirty="0">
              <a:solidFill>
                <a:srgbClr val="A65E06"/>
              </a:solidFill>
              <a:latin typeface="Helvetica LT Std Cond" panose="020B0506020202030204" pitchFamily="34" charset="0"/>
            </a:endParaRPr>
          </a:p>
        </p:txBody>
      </p:sp>
      <p:sp>
        <p:nvSpPr>
          <p:cNvPr id="18" name="Rectangle 17"/>
          <p:cNvSpPr/>
          <p:nvPr/>
        </p:nvSpPr>
        <p:spPr>
          <a:xfrm>
            <a:off x="2251057" y="5291270"/>
            <a:ext cx="8774752" cy="1086677"/>
          </a:xfrm>
          <a:prstGeom prst="rect">
            <a:avLst/>
          </a:prstGeom>
          <a:solidFill>
            <a:srgbClr val="D7F5F4"/>
          </a:solidFill>
          <a:ln w="28575">
            <a:solidFill>
              <a:srgbClr val="0291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IN" sz="2400" dirty="0">
              <a:solidFill>
                <a:schemeClr val="tx1"/>
              </a:solidFill>
              <a:latin typeface="Helvetica LT Std Cond" panose="020B0506020202030204" pitchFamily="34" charset="0"/>
            </a:endParaRPr>
          </a:p>
        </p:txBody>
      </p:sp>
      <p:sp>
        <p:nvSpPr>
          <p:cNvPr id="19" name="Content Placeholder 2"/>
          <p:cNvSpPr>
            <a:spLocks noGrp="1"/>
          </p:cNvSpPr>
          <p:nvPr>
            <p:ph idx="14"/>
          </p:nvPr>
        </p:nvSpPr>
        <p:spPr>
          <a:xfrm>
            <a:off x="2330570" y="5397287"/>
            <a:ext cx="8575970" cy="887895"/>
          </a:xfrm>
          <a:prstGeom prst="rect">
            <a:avLst/>
          </a:prstGeom>
        </p:spPr>
        <p:txBody>
          <a:bodyPr/>
          <a:lstStyle>
            <a:lvl1pPr marL="0" indent="0">
              <a:buNone/>
              <a:defRPr sz="2400">
                <a:latin typeface="Helvetica LT Std Cond" panose="020B0506020202030204" pitchFamily="34" charset="0"/>
              </a:defRPr>
            </a:lvl1pPr>
            <a:lvl2pPr>
              <a:defRPr sz="2800">
                <a:latin typeface="Helvetica LT Std Cond" panose="020B0506020202030204" pitchFamily="34" charset="0"/>
              </a:defRPr>
            </a:lvl2pPr>
            <a:lvl3pPr>
              <a:defRPr sz="2400">
                <a:latin typeface="Helvetica LT Std Cond" panose="020B0506020202030204" pitchFamily="34" charset="0"/>
              </a:defRPr>
            </a:lvl3pPr>
            <a:lvl4pPr>
              <a:defRPr sz="2000">
                <a:latin typeface="Helvetica LT Std Cond" panose="020B0506020202030204" pitchFamily="34" charset="0"/>
              </a:defRPr>
            </a:lvl4pPr>
            <a:lvl5pPr>
              <a:defRPr sz="2000">
                <a:latin typeface="Helvetica LT Std Cond" panose="020B0506020202030204" pitchFamily="34" charset="0"/>
              </a:defRPr>
            </a:lvl5pPr>
            <a:lvl6pPr>
              <a:defRPr sz="2000"/>
            </a:lvl6pPr>
            <a:lvl7pPr>
              <a:defRPr sz="2000"/>
            </a:lvl7pPr>
            <a:lvl8pPr>
              <a:defRPr sz="2000"/>
            </a:lvl8pPr>
            <a:lvl9pPr>
              <a:defRPr sz="2000"/>
            </a:lvl9pPr>
          </a:lstStyle>
          <a:p>
            <a:pPr lvl="0"/>
            <a:r>
              <a:rPr lang="en-US"/>
              <a:t>Edit Master text styles</a:t>
            </a:r>
          </a:p>
        </p:txBody>
      </p:sp>
      <p:sp>
        <p:nvSpPr>
          <p:cNvPr id="20"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22" name="TextBox 21"/>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38456740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41495906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5614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0E9ECD0-6645-4F5A-9905-508C178AE2C2}" type="datetimeFigureOut">
              <a:rPr lang="en-IN" smtClean="0"/>
              <a:t>04-07-2022</a:t>
            </a:fld>
            <a:endParaRPr lang="en-IN"/>
          </a:p>
        </p:txBody>
      </p:sp>
      <p:sp>
        <p:nvSpPr>
          <p:cNvPr id="6" name="Footer Placeholder 5"/>
          <p:cNvSpPr>
            <a:spLocks noGrp="1"/>
          </p:cNvSpPr>
          <p:nvPr>
            <p:ph type="ftr" sz="quarter" idx="11"/>
          </p:nvPr>
        </p:nvSpPr>
        <p:spPr>
          <a:xfrm>
            <a:off x="9037982" y="6593180"/>
            <a:ext cx="3154013" cy="260127"/>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303030-AD2F-44D4-BB67-20602E953EC0}" type="slidenum">
              <a:rPr lang="en-IN" smtClean="0"/>
              <a:t>‹#›</a:t>
            </a:fld>
            <a:endParaRPr lang="en-IN"/>
          </a:p>
        </p:txBody>
      </p:sp>
    </p:spTree>
    <p:extLst>
      <p:ext uri="{BB962C8B-B14F-4D97-AF65-F5344CB8AC3E}">
        <p14:creationId xmlns:p14="http://schemas.microsoft.com/office/powerpoint/2010/main" val="3930584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0E9ECD0-6645-4F5A-9905-508C178AE2C2}" type="datetimeFigureOut">
              <a:rPr lang="en-IN" smtClean="0"/>
              <a:t>04-07-2022</a:t>
            </a:fld>
            <a:endParaRPr lang="en-IN"/>
          </a:p>
        </p:txBody>
      </p:sp>
      <p:sp>
        <p:nvSpPr>
          <p:cNvPr id="6" name="Footer Placeholder 5"/>
          <p:cNvSpPr>
            <a:spLocks noGrp="1"/>
          </p:cNvSpPr>
          <p:nvPr>
            <p:ph type="ftr" sz="quarter" idx="11"/>
          </p:nvPr>
        </p:nvSpPr>
        <p:spPr>
          <a:xfrm>
            <a:off x="9037982" y="6593180"/>
            <a:ext cx="3154013" cy="260127"/>
          </a:xfrm>
          <a:prstGeom prst="rect">
            <a:avLst/>
          </a:prstGeom>
        </p:spPr>
        <p:txBody>
          <a:bodyPr/>
          <a:lstStyle/>
          <a:p>
            <a:endParaRPr lang="en-IN"/>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AB303030-AD2F-44D4-BB67-20602E953EC0}" type="slidenum">
              <a:rPr lang="en-IN" smtClean="0"/>
              <a:t>‹#›</a:t>
            </a:fld>
            <a:endParaRPr lang="en-IN"/>
          </a:p>
        </p:txBody>
      </p:sp>
    </p:spTree>
    <p:extLst>
      <p:ext uri="{BB962C8B-B14F-4D97-AF65-F5344CB8AC3E}">
        <p14:creationId xmlns:p14="http://schemas.microsoft.com/office/powerpoint/2010/main" val="28177484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0E9ECD0-6645-4F5A-9905-508C178AE2C2}" type="datetimeFigureOut">
              <a:rPr lang="en-IN" smtClean="0"/>
              <a:t>04-07-2022</a:t>
            </a:fld>
            <a:endParaRPr lang="en-IN"/>
          </a:p>
        </p:txBody>
      </p:sp>
      <p:sp>
        <p:nvSpPr>
          <p:cNvPr id="5" name="Footer Placeholder 4"/>
          <p:cNvSpPr>
            <a:spLocks noGrp="1"/>
          </p:cNvSpPr>
          <p:nvPr>
            <p:ph type="ftr" sz="quarter" idx="11"/>
          </p:nvPr>
        </p:nvSpPr>
        <p:spPr>
          <a:xfrm>
            <a:off x="9037982" y="6593180"/>
            <a:ext cx="3154013" cy="260127"/>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303030-AD2F-44D4-BB67-20602E953EC0}" type="slidenum">
              <a:rPr lang="en-IN" smtClean="0"/>
              <a:t>‹#›</a:t>
            </a:fld>
            <a:endParaRPr lang="en-IN"/>
          </a:p>
        </p:txBody>
      </p:sp>
    </p:spTree>
    <p:extLst>
      <p:ext uri="{BB962C8B-B14F-4D97-AF65-F5344CB8AC3E}">
        <p14:creationId xmlns:p14="http://schemas.microsoft.com/office/powerpoint/2010/main" val="29207160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0E9ECD0-6645-4F5A-9905-508C178AE2C2}" type="datetimeFigureOut">
              <a:rPr lang="en-IN" smtClean="0"/>
              <a:t>04-07-2022</a:t>
            </a:fld>
            <a:endParaRPr lang="en-IN"/>
          </a:p>
        </p:txBody>
      </p:sp>
      <p:sp>
        <p:nvSpPr>
          <p:cNvPr id="5" name="Footer Placeholder 4"/>
          <p:cNvSpPr>
            <a:spLocks noGrp="1"/>
          </p:cNvSpPr>
          <p:nvPr>
            <p:ph type="ftr" sz="quarter" idx="11"/>
          </p:nvPr>
        </p:nvSpPr>
        <p:spPr>
          <a:xfrm>
            <a:off x="9037982" y="6593180"/>
            <a:ext cx="3154013" cy="260127"/>
          </a:xfrm>
          <a:prstGeom prst="rect">
            <a:avLst/>
          </a:prstGeom>
        </p:spPr>
        <p:txBody>
          <a:bodyPr/>
          <a:lstStyle/>
          <a:p>
            <a:endParaRPr lang="en-IN"/>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AB303030-AD2F-44D4-BB67-20602E953EC0}" type="slidenum">
              <a:rPr lang="en-IN" smtClean="0"/>
              <a:t>‹#›</a:t>
            </a:fld>
            <a:endParaRPr lang="en-IN"/>
          </a:p>
        </p:txBody>
      </p:sp>
    </p:spTree>
    <p:extLst>
      <p:ext uri="{BB962C8B-B14F-4D97-AF65-F5344CB8AC3E}">
        <p14:creationId xmlns:p14="http://schemas.microsoft.com/office/powerpoint/2010/main" val="7058529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BCE4FA2-6B1F-44C9-B9DB-A8AC7F817EA1}" type="datetimeFigureOut">
              <a:rPr lang="en-GB" smtClean="0"/>
              <a:t>04/07/2022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57FF0F-49B0-4B40-990E-2C103015188F}" type="slidenum">
              <a:rPr lang="en-GB" smtClean="0"/>
              <a:t>‹#›</a:t>
            </a:fld>
            <a:endParaRPr lang="en-GB"/>
          </a:p>
        </p:txBody>
      </p:sp>
    </p:spTree>
    <p:extLst>
      <p:ext uri="{BB962C8B-B14F-4D97-AF65-F5344CB8AC3E}">
        <p14:creationId xmlns:p14="http://schemas.microsoft.com/office/powerpoint/2010/main" val="21953237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_On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742499"/>
            <a:ext cx="10622576" cy="4572241"/>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Title 1"/>
          <p:cNvSpPr>
            <a:spLocks noGrp="1"/>
          </p:cNvSpPr>
          <p:nvPr>
            <p:ph type="title" hasCustomPrompt="1"/>
          </p:nvPr>
        </p:nvSpPr>
        <p:spPr>
          <a:xfrm>
            <a:off x="349620" y="921641"/>
            <a:ext cx="10801310"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6" name="TextBox 5"/>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159678582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bjectives Topic">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9896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5479" y="2743603"/>
            <a:ext cx="907199" cy="898036"/>
          </a:xfrm>
          <a:prstGeom prst="rect">
            <a:avLst/>
          </a:prstGeom>
        </p:spPr>
      </p:pic>
      <p:sp>
        <p:nvSpPr>
          <p:cNvPr id="8" name="TextBox 7"/>
          <p:cNvSpPr txBox="1"/>
          <p:nvPr/>
        </p:nvSpPr>
        <p:spPr>
          <a:xfrm>
            <a:off x="6642633" y="2846013"/>
            <a:ext cx="4790698" cy="646331"/>
          </a:xfrm>
          <a:prstGeom prst="rect">
            <a:avLst/>
          </a:prstGeom>
          <a:noFill/>
        </p:spPr>
        <p:txBody>
          <a:bodyPr wrap="square" rtlCol="0">
            <a:spAutoFit/>
          </a:bodyPr>
          <a:lstStyle/>
          <a:p>
            <a:r>
              <a:rPr lang="en-IN" sz="3600" b="1" dirty="0">
                <a:solidFill>
                  <a:srgbClr val="02918B"/>
                </a:solidFill>
                <a:latin typeface="Helvetica LT Std Cond Light" panose="020B0406020202030204" pitchFamily="34" charset="0"/>
                <a:cs typeface="Arial" panose="020B0604020202020204" pitchFamily="34" charset="0"/>
              </a:rPr>
              <a:t>OBJECTIVES</a:t>
            </a:r>
          </a:p>
        </p:txBody>
      </p:sp>
      <p:sp>
        <p:nvSpPr>
          <p:cNvPr id="9" name="TextBox 8"/>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8660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opic Title">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642555" y="3441813"/>
            <a:ext cx="4790776" cy="1500187"/>
          </a:xfrm>
          <a:prstGeom prst="rect">
            <a:avLst/>
          </a:prstGeom>
        </p:spPr>
        <p:txBody>
          <a:bodyPr/>
          <a:lstStyle>
            <a:lvl1pPr marL="0" indent="0">
              <a:buNone/>
              <a:defRPr sz="4400" i="1" baseline="0">
                <a:solidFill>
                  <a:schemeClr val="tx1"/>
                </a:solidFill>
                <a:latin typeface="Helvetica LT Std Cond Light" panose="020B0406020202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Enter the Topic Title</a:t>
            </a: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45479" y="2686453"/>
            <a:ext cx="907200" cy="898036"/>
          </a:xfrm>
          <a:prstGeom prst="rect">
            <a:avLst/>
          </a:prstGeom>
        </p:spPr>
      </p:pic>
      <p:sp>
        <p:nvSpPr>
          <p:cNvPr id="13" name="TextBox 12"/>
          <p:cNvSpPr txBox="1"/>
          <p:nvPr/>
        </p:nvSpPr>
        <p:spPr>
          <a:xfrm>
            <a:off x="6642633" y="2788863"/>
            <a:ext cx="4790698" cy="646331"/>
          </a:xfrm>
          <a:prstGeom prst="rect">
            <a:avLst/>
          </a:prstGeom>
          <a:noFill/>
        </p:spPr>
        <p:txBody>
          <a:bodyPr wrap="square" rtlCol="0">
            <a:spAutoFit/>
          </a:bodyPr>
          <a:lstStyle/>
          <a:p>
            <a:r>
              <a:rPr lang="en-IN" sz="3600" b="1" dirty="0">
                <a:solidFill>
                  <a:srgbClr val="02918B"/>
                </a:solidFill>
                <a:latin typeface="Helvetica LT Std Cond Light" panose="020B0406020202030204" pitchFamily="34" charset="0"/>
                <a:cs typeface="Arial" panose="020B0604020202020204" pitchFamily="34" charset="0"/>
              </a:rPr>
              <a:t>CONCEPT</a:t>
            </a: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2355675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heck Your Understanding">
    <p:spTree>
      <p:nvGrpSpPr>
        <p:cNvPr id="1" name=""/>
        <p:cNvGrpSpPr/>
        <p:nvPr/>
      </p:nvGrpSpPr>
      <p:grpSpPr>
        <a:xfrm>
          <a:off x="0" y="0"/>
          <a:ext cx="0" cy="0"/>
          <a:chOff x="0" y="0"/>
          <a:chExt cx="0" cy="0"/>
        </a:xfrm>
      </p:grpSpPr>
      <p:sp>
        <p:nvSpPr>
          <p:cNvPr id="13" name="TextBox 12"/>
          <p:cNvSpPr txBox="1"/>
          <p:nvPr/>
        </p:nvSpPr>
        <p:spPr>
          <a:xfrm>
            <a:off x="6642633" y="2788863"/>
            <a:ext cx="4790698" cy="1200329"/>
          </a:xfrm>
          <a:prstGeom prst="rect">
            <a:avLst/>
          </a:prstGeom>
          <a:noFill/>
        </p:spPr>
        <p:txBody>
          <a:bodyPr wrap="square" rtlCol="0">
            <a:spAutoFit/>
          </a:bodyPr>
          <a:lstStyle/>
          <a:p>
            <a:r>
              <a:rPr lang="en-IN" sz="3600" b="1" dirty="0">
                <a:solidFill>
                  <a:srgbClr val="02918B"/>
                </a:solidFill>
                <a:latin typeface="Helvetica LT Std Cond Light" panose="020B0406020202030204" pitchFamily="34" charset="0"/>
                <a:cs typeface="Arial" panose="020B0604020202020204" pitchFamily="34" charset="0"/>
              </a:rPr>
              <a:t>CHECK YOUR UNDERSTANDING</a:t>
            </a:r>
          </a:p>
        </p:txBody>
      </p:sp>
      <p:sp>
        <p:nvSpPr>
          <p:cNvPr id="7" name="Oval 6"/>
          <p:cNvSpPr/>
          <p:nvPr/>
        </p:nvSpPr>
        <p:spPr>
          <a:xfrm>
            <a:off x="5645479" y="2686453"/>
            <a:ext cx="882127" cy="882127"/>
          </a:xfrm>
          <a:prstGeom prst="ellipse">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Helvetica LT Std" panose="020B0504020202020204" pitchFamily="34" charset="0"/>
              </a:rPr>
              <a:t>?</a:t>
            </a:r>
            <a:endParaRPr lang="en-IN" sz="6600" dirty="0">
              <a:latin typeface="Helvetica LT Std" panose="020B0504020202020204" pitchFamily="34" charset="0"/>
            </a:endParaRPr>
          </a:p>
        </p:txBody>
      </p:sp>
      <p:sp>
        <p:nvSpPr>
          <p:cNvPr id="8" name="TextBox 7"/>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57135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Objectives">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7747400" y="1968391"/>
            <a:ext cx="4444600" cy="3573711"/>
          </a:xfrm>
          <a:prstGeom prst="rect">
            <a:avLst/>
          </a:prstGeom>
        </p:spPr>
      </p:pic>
      <p:sp>
        <p:nvSpPr>
          <p:cNvPr id="3" name="Content Placeholder 2"/>
          <p:cNvSpPr>
            <a:spLocks noGrp="1"/>
          </p:cNvSpPr>
          <p:nvPr>
            <p:ph idx="1" hasCustomPrompt="1"/>
          </p:nvPr>
        </p:nvSpPr>
        <p:spPr>
          <a:xfrm>
            <a:off x="686746" y="2488725"/>
            <a:ext cx="10515600" cy="3972606"/>
          </a:xfrm>
          <a:prstGeom prst="rect">
            <a:avLst/>
          </a:prstGeom>
        </p:spPr>
        <p:txBody>
          <a:bodyPr/>
          <a:lstStyle>
            <a:lvl1pPr marL="457200" indent="-457200">
              <a:lnSpc>
                <a:spcPct val="100000"/>
              </a:lnSpc>
              <a:spcBef>
                <a:spcPts val="0"/>
              </a:spcBef>
              <a:buSzPct val="137000"/>
              <a:buFont typeface="Courier New" panose="02070309020205020404" pitchFamily="49" charset="0"/>
              <a:buChar char="o"/>
              <a:defRPr sz="2400">
                <a:solidFill>
                  <a:srgbClr val="02918B"/>
                </a:solidFill>
                <a:latin typeface="Helvetica LT Std Cond Light" panose="020B0406020202030204" pitchFamily="34" charset="0"/>
              </a:defRPr>
            </a:lvl1pPr>
            <a:lvl2pPr>
              <a:defRPr sz="2400">
                <a:latin typeface="Helvetica LT Std Cond" panose="020B0506020202030204" pitchFamily="34" charset="0"/>
              </a:defRPr>
            </a:lvl2pPr>
            <a:lvl3pPr>
              <a:defRPr sz="2400">
                <a:latin typeface="Helvetica LT Std Cond" panose="020B0506020202030204" pitchFamily="34" charset="0"/>
              </a:defRPr>
            </a:lvl3pPr>
            <a:lvl4pPr>
              <a:defRPr sz="2400">
                <a:latin typeface="Helvetica LT Std Cond" panose="020B0506020202030204" pitchFamily="34" charset="0"/>
              </a:defRPr>
            </a:lvl4pPr>
            <a:lvl5pPr>
              <a:defRPr sz="2400">
                <a:latin typeface="Helvetica LT Std Cond" panose="020B0506020202030204" pitchFamily="34" charset="0"/>
              </a:defRPr>
            </a:lvl5pPr>
          </a:lstStyle>
          <a:p>
            <a:pPr lvl="0"/>
            <a:r>
              <a:rPr lang="en-US" dirty="0"/>
              <a:t>Define the first objective of this lecture.</a:t>
            </a:r>
          </a:p>
          <a:p>
            <a:pPr lvl="0"/>
            <a:endParaRPr lang="en-US" dirty="0"/>
          </a:p>
          <a:p>
            <a:pPr lvl="0"/>
            <a:r>
              <a:rPr lang="en-US" dirty="0"/>
              <a:t>Identify the second objective of this lecture.</a:t>
            </a:r>
            <a:endParaRPr lang="en-IN" dirty="0"/>
          </a:p>
        </p:txBody>
      </p:sp>
      <p:sp>
        <p:nvSpPr>
          <p:cNvPr id="8" name="TextBox 7"/>
          <p:cNvSpPr txBox="1"/>
          <p:nvPr/>
        </p:nvSpPr>
        <p:spPr>
          <a:xfrm>
            <a:off x="528354" y="1711914"/>
            <a:ext cx="6188691" cy="492443"/>
          </a:xfrm>
          <a:prstGeom prst="rect">
            <a:avLst/>
          </a:prstGeom>
          <a:noFill/>
        </p:spPr>
        <p:txBody>
          <a:bodyPr wrap="square" rtlCol="0">
            <a:spAutoFit/>
          </a:bodyPr>
          <a:lstStyle/>
          <a:p>
            <a:r>
              <a:rPr lang="en-IN" sz="2600" dirty="0">
                <a:latin typeface="Helvetica LT Std Cond Light" panose="020B0406020202030204" pitchFamily="34" charset="0"/>
              </a:rPr>
              <a:t>At the end of this lesson, you will be able to:</a:t>
            </a:r>
          </a:p>
        </p:txBody>
      </p:sp>
      <p:sp>
        <p:nvSpPr>
          <p:cNvPr id="9" name="TextBox 8"/>
          <p:cNvSpPr txBox="1"/>
          <p:nvPr/>
        </p:nvSpPr>
        <p:spPr>
          <a:xfrm>
            <a:off x="349621" y="875715"/>
            <a:ext cx="4790698" cy="461665"/>
          </a:xfrm>
          <a:prstGeom prst="rect">
            <a:avLst/>
          </a:prstGeom>
          <a:noFill/>
        </p:spPr>
        <p:txBody>
          <a:bodyPr wrap="square" rtlCol="0">
            <a:spAutoFit/>
          </a:bodyPr>
          <a:lstStyle/>
          <a:p>
            <a:r>
              <a:rPr lang="en-IN" sz="2400" b="1" dirty="0">
                <a:solidFill>
                  <a:srgbClr val="02918B"/>
                </a:solidFill>
                <a:latin typeface="Helvetica LT Std Cond" panose="020B0506020202030204" pitchFamily="34" charset="0"/>
                <a:cs typeface="Arial" panose="020B0604020202020204" pitchFamily="34" charset="0"/>
              </a:rPr>
              <a:t>LEARNING</a:t>
            </a:r>
            <a:r>
              <a:rPr lang="en-IN" sz="2400" b="1" baseline="0" dirty="0">
                <a:solidFill>
                  <a:srgbClr val="02918B"/>
                </a:solidFill>
                <a:latin typeface="Helvetica LT Std Cond" panose="020B0506020202030204" pitchFamily="34" charset="0"/>
                <a:cs typeface="Arial" panose="020B0604020202020204" pitchFamily="34" charset="0"/>
              </a:rPr>
              <a:t> OBJECTIVES</a:t>
            </a:r>
            <a:endParaRPr lang="en-IN" sz="2400" b="1" dirty="0">
              <a:solidFill>
                <a:srgbClr val="02918B"/>
              </a:solidFill>
              <a:latin typeface="Helvetica LT Std Cond" panose="020B0506020202030204" pitchFamily="34" charset="0"/>
              <a:cs typeface="Arial" panose="020B0604020202020204" pitchFamily="34" charset="0"/>
            </a:endParaRPr>
          </a:p>
        </p:txBody>
      </p:sp>
      <p:sp>
        <p:nvSpPr>
          <p:cNvPr id="13" name="TextBox 12"/>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298886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tx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tx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subTnLst>
                    <p:animClr clrSpc="rgb" dir="cw">
                      <p:cBhvr override="childStyle">
                        <p:cTn dur="1" fill="hold" display="0" masterRel="nextClick" afterEffect="1"/>
                        <p:tgtEl>
                          <p:spTgt spid="3"/>
                        </p:tgtEl>
                        <p:attrNameLst>
                          <p:attrName>ppt_c</p:attrName>
                        </p:attrNameLst>
                      </p:cBhvr>
                      <p:to>
                        <a:schemeClr val="tx1"/>
                      </p:to>
                    </p:animClr>
                  </p:subTnLst>
                </p:cTn>
              </p:par>
            </p:tnLst>
          </p:tmpl>
        </p:tmplLst>
      </p:bldP>
    </p:bld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amp; Image Righ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742500"/>
            <a:ext cx="6797997" cy="4351338"/>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p:cNvSpPr>
          <p:nvPr>
            <p:ph type="pic" idx="13"/>
          </p:nvPr>
        </p:nvSpPr>
        <p:spPr>
          <a:xfrm>
            <a:off x="7412020" y="1742500"/>
            <a:ext cx="4779980" cy="4351338"/>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7"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117364762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amp; Image Bottom">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742499"/>
            <a:ext cx="10622576" cy="2397815"/>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9" name="Picture Placeholder 2"/>
          <p:cNvSpPr>
            <a:spLocks noGrp="1" noChangeAspect="1"/>
          </p:cNvSpPr>
          <p:nvPr>
            <p:ph type="pic" idx="13"/>
          </p:nvPr>
        </p:nvSpPr>
        <p:spPr>
          <a:xfrm>
            <a:off x="528355" y="4272147"/>
            <a:ext cx="10622575" cy="194524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6"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10" name="TextBox 9"/>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405327196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Stac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28354" y="1742499"/>
            <a:ext cx="10622576" cy="2397815"/>
          </a:xfrm>
          <a:prstGeom prst="rect">
            <a:avLst/>
          </a:prstGeom>
        </p:spPr>
        <p:txBody>
          <a:bodyPr/>
          <a:lstStyle>
            <a:lvl1pPr marL="457200" indent="-457200">
              <a:spcBef>
                <a:spcPts val="500"/>
              </a:spcBef>
              <a:buFont typeface="Wingdings" panose="05000000000000000000" pitchFamily="2" charset="2"/>
              <a:buChar char="Ø"/>
              <a:defRPr sz="2400">
                <a:latin typeface="Helvetica LT Std Cond Light" panose="020B0406020202030204" pitchFamily="34" charset="0"/>
              </a:defRPr>
            </a:lvl1pPr>
            <a:lvl2pPr>
              <a:defRPr sz="2200">
                <a:latin typeface="Helvetica LT Std Cond Light" panose="020B0406020202030204" pitchFamily="34" charset="0"/>
              </a:defRPr>
            </a:lvl2pPr>
            <a:lvl3pPr marL="1143000" indent="-228600">
              <a:buFont typeface="Wingdings" panose="05000000000000000000" pitchFamily="2" charset="2"/>
              <a:buChar char="§"/>
              <a:defRPr sz="2000">
                <a:latin typeface="Helvetica LT Std Cond Light" panose="020B0406020202030204" pitchFamily="34" charset="0"/>
              </a:defRPr>
            </a:lvl3pPr>
            <a:lvl4pPr marL="1600200" indent="-228600">
              <a:buFont typeface="Wingdings" panose="05000000000000000000" pitchFamily="2" charset="2"/>
              <a:buChar char="§"/>
              <a:defRPr sz="1800">
                <a:latin typeface="Helvetica LT Std Cond Light" panose="020B0406020202030204" pitchFamily="34" charset="0"/>
              </a:defRPr>
            </a:lvl4pPr>
            <a:lvl5pPr marL="2057400" indent="-228600">
              <a:buFont typeface="Wingdings" panose="05000000000000000000" pitchFamily="2" charset="2"/>
              <a:buChar char="§"/>
              <a:defRPr sz="1600">
                <a:latin typeface="Helvetica LT Std Cond Light" panose="020B04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6" name="Content Placeholder 2"/>
          <p:cNvSpPr>
            <a:spLocks noGrp="1"/>
          </p:cNvSpPr>
          <p:nvPr>
            <p:ph sz="half" idx="10"/>
          </p:nvPr>
        </p:nvSpPr>
        <p:spPr>
          <a:xfrm>
            <a:off x="528354" y="4192916"/>
            <a:ext cx="10622576" cy="2121824"/>
          </a:xfrm>
          <a:prstGeom prst="rect">
            <a:avLst/>
          </a:prstGeom>
        </p:spPr>
        <p:txBody>
          <a:bodyPr/>
          <a:lstStyle>
            <a:lvl1pPr marL="228600" indent="-228600">
              <a:buFont typeface="Wingdings" panose="05000000000000000000" pitchFamily="2" charset="2"/>
              <a:buChar char="Ø"/>
              <a:defRPr sz="2400">
                <a:latin typeface="Helvetica LT Std Cond Light" panose="020B0406020202030204" pitchFamily="34" charset="0"/>
              </a:defRPr>
            </a:lvl1pPr>
            <a:lvl2pPr>
              <a:defRPr sz="2400">
                <a:latin typeface="Helvetica LT Std Cond Light" panose="020B0406020202030204" pitchFamily="34" charset="0"/>
              </a:defRPr>
            </a:lvl2pPr>
            <a:lvl3pPr marL="1143000" indent="-228600">
              <a:buFont typeface="Wingdings" panose="05000000000000000000" pitchFamily="2" charset="2"/>
              <a:buChar char="§"/>
              <a:defRPr sz="2400">
                <a:latin typeface="Helvetica LT Std Cond Light" panose="020B0406020202030204" pitchFamily="34" charset="0"/>
              </a:defRPr>
            </a:lvl3pPr>
            <a:lvl4pPr marL="1600200" indent="-228600">
              <a:buFont typeface="Wingdings" panose="05000000000000000000" pitchFamily="2" charset="2"/>
              <a:buChar char="§"/>
              <a:defRPr sz="2400">
                <a:latin typeface="Helvetica LT Std Cond Light" panose="020B0406020202030204" pitchFamily="34" charset="0"/>
              </a:defRPr>
            </a:lvl4pPr>
            <a:lvl5pPr marL="2057400" indent="-228600">
              <a:buFont typeface="Wingdings" panose="05000000000000000000" pitchFamily="2" charset="2"/>
              <a:buChar char="§"/>
              <a:defRPr sz="2400">
                <a:latin typeface="Helvetica LT Std Cond Light" panose="020B0406020202030204" pitchFamily="34" charset="0"/>
              </a:defRPr>
            </a:lvl5pPr>
          </a:lstStyle>
          <a:p>
            <a:pPr lvl="0"/>
            <a:r>
              <a:rPr lang="en-US"/>
              <a:t>Edit Master text styles</a:t>
            </a:r>
          </a:p>
        </p:txBody>
      </p:sp>
      <p:sp>
        <p:nvSpPr>
          <p:cNvPr id="9" name="Title 1"/>
          <p:cNvSpPr>
            <a:spLocks noGrp="1"/>
          </p:cNvSpPr>
          <p:nvPr>
            <p:ph type="title" hasCustomPrompt="1"/>
          </p:nvPr>
        </p:nvSpPr>
        <p:spPr>
          <a:xfrm>
            <a:off x="349621" y="921641"/>
            <a:ext cx="8039005" cy="369812"/>
          </a:xfrm>
          <a:prstGeom prst="rect">
            <a:avLst/>
          </a:prstGeom>
        </p:spPr>
        <p:txBody>
          <a:bodyPr/>
          <a:lstStyle>
            <a:lvl1pPr>
              <a:defRPr sz="2400" b="1">
                <a:solidFill>
                  <a:srgbClr val="02918B"/>
                </a:solidFill>
                <a:latin typeface="Helvetica LT Std Cond" panose="020B0506020202030204" pitchFamily="34" charset="0"/>
              </a:defRPr>
            </a:lvl1pPr>
          </a:lstStyle>
          <a:p>
            <a:r>
              <a:rPr lang="en-US" dirty="0"/>
              <a:t>SLIDE TITLE</a:t>
            </a:r>
            <a:endParaRPr lang="en-IN" dirty="0"/>
          </a:p>
        </p:txBody>
      </p:sp>
      <p:sp>
        <p:nvSpPr>
          <p:cNvPr id="11" name="TextBox 10"/>
          <p:cNvSpPr txBox="1"/>
          <p:nvPr/>
        </p:nvSpPr>
        <p:spPr>
          <a:xfrm>
            <a:off x="5794786" y="6454591"/>
            <a:ext cx="602429" cy="276999"/>
          </a:xfrm>
          <a:prstGeom prst="rect">
            <a:avLst/>
          </a:prstGeom>
          <a:noFill/>
        </p:spPr>
        <p:txBody>
          <a:bodyPr wrap="square" rtlCol="0">
            <a:spAutoFit/>
          </a:bodyPr>
          <a:lstStyle/>
          <a:p>
            <a:pPr algn="ctr"/>
            <a:fld id="{80185F77-B28D-4181-BD8D-423D01B3D466}" type="slidenum">
              <a:rPr lang="en-IN" sz="1200" smtClean="0">
                <a:solidFill>
                  <a:schemeClr val="bg1">
                    <a:lumMod val="50000"/>
                  </a:schemeClr>
                </a:solidFill>
              </a:rPr>
              <a:pPr algn="ctr"/>
              <a:t>‹#›</a:t>
            </a:fld>
            <a:endParaRPr lang="en-IN" sz="1200" dirty="0">
              <a:solidFill>
                <a:schemeClr val="bg1">
                  <a:lumMod val="50000"/>
                </a:schemeClr>
              </a:solidFill>
            </a:endParaRPr>
          </a:p>
        </p:txBody>
      </p:sp>
    </p:spTree>
    <p:extLst>
      <p:ext uri="{BB962C8B-B14F-4D97-AF65-F5344CB8AC3E}">
        <p14:creationId xmlns:p14="http://schemas.microsoft.com/office/powerpoint/2010/main" val="73871558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orient="horz" pos="1139">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ight Triangle 6"/>
          <p:cNvSpPr/>
          <p:nvPr/>
        </p:nvSpPr>
        <p:spPr>
          <a:xfrm rot="10800000" flipH="1">
            <a:off x="-1" y="-11"/>
            <a:ext cx="12192001" cy="906874"/>
          </a:xfrm>
          <a:prstGeom prst="rtTriangle">
            <a:avLst/>
          </a:prstGeom>
          <a:solidFill>
            <a:srgbClr val="30BD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ight Triangle 7"/>
          <p:cNvSpPr/>
          <p:nvPr/>
        </p:nvSpPr>
        <p:spPr>
          <a:xfrm rot="10800000" flipH="1">
            <a:off x="-1" y="-5"/>
            <a:ext cx="12192001" cy="649361"/>
          </a:xfrm>
          <a:prstGeom prst="rtTriangle">
            <a:avLst/>
          </a:prstGeom>
          <a:solidFill>
            <a:srgbClr val="0291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p:cNvPicPr>
            <a:picLocks noChangeAspect="1"/>
          </p:cNvPicPr>
          <p:nvPr/>
        </p:nvPicPr>
        <p:blipFill rotWithShape="1">
          <a:blip r:embed="rId30" cstate="print">
            <a:extLst>
              <a:ext uri="{28A0092B-C50C-407E-A947-70E740481C1C}">
                <a14:useLocalDpi xmlns:a14="http://schemas.microsoft.com/office/drawing/2010/main" val="0"/>
              </a:ext>
            </a:extLst>
          </a:blip>
          <a:srcRect l="83707" t="183" b="91936"/>
          <a:stretch/>
        </p:blipFill>
        <p:spPr>
          <a:xfrm>
            <a:off x="9840003" y="132099"/>
            <a:ext cx="2293938" cy="624114"/>
          </a:xfrm>
          <a:prstGeom prst="rect">
            <a:avLst/>
          </a:prstGeom>
        </p:spPr>
      </p:pic>
      <p:sp>
        <p:nvSpPr>
          <p:cNvPr id="10" name="Right Triangle 9"/>
          <p:cNvSpPr/>
          <p:nvPr/>
        </p:nvSpPr>
        <p:spPr>
          <a:xfrm flipH="1">
            <a:off x="0" y="6488182"/>
            <a:ext cx="12191996" cy="369819"/>
          </a:xfrm>
          <a:prstGeom prst="rtTriangle">
            <a:avLst/>
          </a:prstGeom>
          <a:solidFill>
            <a:srgbClr val="FBBD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ight Triangle 10"/>
          <p:cNvSpPr/>
          <p:nvPr/>
        </p:nvSpPr>
        <p:spPr>
          <a:xfrm flipH="1">
            <a:off x="0" y="6593187"/>
            <a:ext cx="12191996" cy="264807"/>
          </a:xfrm>
          <a:prstGeom prst="rtTriangle">
            <a:avLst/>
          </a:prstGeom>
          <a:solidFill>
            <a:srgbClr val="F8AC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p:cNvSpPr txBox="1"/>
          <p:nvPr/>
        </p:nvSpPr>
        <p:spPr>
          <a:xfrm>
            <a:off x="9246911" y="6576308"/>
            <a:ext cx="2945084" cy="27699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mn-lt"/>
                <a:ea typeface="+mn-ea"/>
                <a:cs typeface="+mn-cs"/>
              </a:rPr>
              <a:t>©2016 Manipal Global Education Services</a:t>
            </a:r>
            <a:endParaRPr kumimoji="0" lang="en-IN" sz="1200" b="0" i="0" u="none" strike="noStrike" kern="1200" cap="none" spc="0" normalizeH="0" baseline="0" noProof="0" dirty="0">
              <a:ln>
                <a:noFill/>
              </a:ln>
              <a:solidFill>
                <a:prstClr val="black">
                  <a:tint val="75000"/>
                </a:prstClr>
              </a:solidFill>
              <a:effectLst/>
              <a:uLnTx/>
              <a:uFillTx/>
              <a:latin typeface="+mn-lt"/>
              <a:ea typeface="+mn-ea"/>
              <a:cs typeface="+mn-cs"/>
            </a:endParaRPr>
          </a:p>
        </p:txBody>
      </p:sp>
      <p:pic>
        <p:nvPicPr>
          <p:cNvPr id="13" name="Picture 12"/>
          <p:cNvPicPr>
            <a:picLocks noChangeAspect="1"/>
          </p:cNvPicPr>
          <p:nvPr/>
        </p:nvPicPr>
        <p:blipFill rotWithShape="1">
          <a:blip r:embed="rId31" cstate="print">
            <a:extLst>
              <a:ext uri="{28A0092B-C50C-407E-A947-70E740481C1C}">
                <a14:useLocalDpi xmlns:a14="http://schemas.microsoft.com/office/drawing/2010/main" val="0"/>
              </a:ext>
            </a:extLst>
          </a:blip>
          <a:srcRect l="35997" t="14361" r="36121" b="43757"/>
          <a:stretch/>
        </p:blipFill>
        <p:spPr>
          <a:xfrm>
            <a:off x="174618" y="39756"/>
            <a:ext cx="457200" cy="515073"/>
          </a:xfrm>
          <a:prstGeom prst="rect">
            <a:avLst/>
          </a:prstGeom>
        </p:spPr>
      </p:pic>
      <p:sp>
        <p:nvSpPr>
          <p:cNvPr id="4" name="Slide Number Placeholder 3"/>
          <p:cNvSpPr>
            <a:spLocks noGrp="1"/>
          </p:cNvSpPr>
          <p:nvPr>
            <p:ph type="sldNum" sz="quarter" idx="4"/>
          </p:nvPr>
        </p:nvSpPr>
        <p:spPr>
          <a:xfrm>
            <a:off x="5873674" y="6317304"/>
            <a:ext cx="60691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03030-AD2F-44D4-BB67-20602E953EC0}" type="slidenum">
              <a:rPr lang="en-IN" smtClean="0"/>
              <a:t>‹#›</a:t>
            </a:fld>
            <a:endParaRPr lang="en-IN"/>
          </a:p>
        </p:txBody>
      </p:sp>
      <p:sp>
        <p:nvSpPr>
          <p:cNvPr id="14" name="TextBox 13"/>
          <p:cNvSpPr txBox="1"/>
          <p:nvPr/>
        </p:nvSpPr>
        <p:spPr>
          <a:xfrm>
            <a:off x="0" y="6547404"/>
            <a:ext cx="2698175" cy="261610"/>
          </a:xfrm>
          <a:prstGeom prst="rect">
            <a:avLst/>
          </a:prstGeom>
          <a:noFill/>
        </p:spPr>
        <p:txBody>
          <a:bodyPr wrap="none" rtlCol="0">
            <a:spAutoFit/>
          </a:bodyPr>
          <a:lstStyle/>
          <a:p>
            <a:r>
              <a:rPr lang="en-US" sz="1100" dirty="0">
                <a:solidFill>
                  <a:schemeClr val="bg1">
                    <a:lumMod val="65000"/>
                  </a:schemeClr>
                </a:solidFill>
              </a:rPr>
              <a:t>Android™</a:t>
            </a:r>
            <a:r>
              <a:rPr lang="en-US" sz="1100" baseline="30000" dirty="0">
                <a:solidFill>
                  <a:schemeClr val="bg1">
                    <a:lumMod val="65000"/>
                  </a:schemeClr>
                </a:solidFill>
              </a:rPr>
              <a:t> </a:t>
            </a:r>
            <a:r>
              <a:rPr lang="en-US" sz="1100" baseline="0" dirty="0">
                <a:solidFill>
                  <a:schemeClr val="bg1">
                    <a:lumMod val="65000"/>
                  </a:schemeClr>
                </a:solidFill>
              </a:rPr>
              <a:t>is a registered trademark of Google Inc.</a:t>
            </a:r>
          </a:p>
        </p:txBody>
      </p:sp>
    </p:spTree>
    <p:extLst>
      <p:ext uri="{BB962C8B-B14F-4D97-AF65-F5344CB8AC3E}">
        <p14:creationId xmlns:p14="http://schemas.microsoft.com/office/powerpoint/2010/main" val="8280909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endParaRPr lang="en-IN"/>
          </a:p>
        </p:txBody>
      </p:sp>
      <p:sp>
        <p:nvSpPr>
          <p:cNvPr id="3" name="Title 2"/>
          <p:cNvSpPr>
            <a:spLocks noGrp="1"/>
          </p:cNvSpPr>
          <p:nvPr>
            <p:ph type="title"/>
          </p:nvPr>
        </p:nvSpPr>
        <p:spPr/>
        <p:txBody>
          <a:bodyPr/>
          <a:lstStyle/>
          <a:p>
            <a:r>
              <a:rPr lang="en-IN" dirty="0"/>
              <a:t>DevOps Tool</a:t>
            </a:r>
          </a:p>
        </p:txBody>
      </p:sp>
      <p:sp>
        <p:nvSpPr>
          <p:cNvPr id="4" name="Text Placeholder 3"/>
          <p:cNvSpPr>
            <a:spLocks noGrp="1"/>
          </p:cNvSpPr>
          <p:nvPr>
            <p:ph type="body" idx="10"/>
          </p:nvPr>
        </p:nvSpPr>
        <p:spPr/>
        <p:txBody>
          <a:bodyPr/>
          <a:lstStyle/>
          <a:p>
            <a:endParaRPr lang="en-IN"/>
          </a:p>
        </p:txBody>
      </p:sp>
    </p:spTree>
    <p:extLst>
      <p:ext uri="{BB962C8B-B14F-4D97-AF65-F5344CB8AC3E}">
        <p14:creationId xmlns:p14="http://schemas.microsoft.com/office/powerpoint/2010/main" val="1358135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dirty="0"/>
              <a:t>Git Architecture</a:t>
            </a:r>
          </a:p>
        </p:txBody>
      </p:sp>
      <p:sp>
        <p:nvSpPr>
          <p:cNvPr id="6" name="Rounded Rectangle 5"/>
          <p:cNvSpPr/>
          <p:nvPr/>
        </p:nvSpPr>
        <p:spPr>
          <a:xfrm>
            <a:off x="4011561" y="1873045"/>
            <a:ext cx="2256504" cy="663678"/>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i="1" dirty="0">
                <a:solidFill>
                  <a:schemeClr val="accent5">
                    <a:lumMod val="75000"/>
                  </a:schemeClr>
                </a:solidFill>
                <a:latin typeface="Californian FB" panose="0207040306080B030204" pitchFamily="18" charset="0"/>
              </a:rPr>
              <a:t>Working Directory</a:t>
            </a:r>
          </a:p>
        </p:txBody>
      </p:sp>
      <p:sp>
        <p:nvSpPr>
          <p:cNvPr id="7" name="Rounded Rectangle 6"/>
          <p:cNvSpPr/>
          <p:nvPr/>
        </p:nvSpPr>
        <p:spPr>
          <a:xfrm>
            <a:off x="4011561" y="4680155"/>
            <a:ext cx="2256504" cy="663678"/>
          </a:xfrm>
          <a:prstGeom prst="roundRect">
            <a:avLst/>
          </a:prstGeom>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r>
              <a:rPr lang="en-IN" b="1" i="1" dirty="0">
                <a:solidFill>
                  <a:schemeClr val="accent5">
                    <a:lumMod val="75000"/>
                  </a:schemeClr>
                </a:solidFill>
                <a:latin typeface="Californian FB" panose="0207040306080B030204" pitchFamily="18" charset="0"/>
              </a:rPr>
              <a:t>Git Repository</a:t>
            </a:r>
          </a:p>
        </p:txBody>
      </p:sp>
      <p:sp>
        <p:nvSpPr>
          <p:cNvPr id="8" name="Rounded Rectangle 7"/>
          <p:cNvSpPr/>
          <p:nvPr/>
        </p:nvSpPr>
        <p:spPr>
          <a:xfrm>
            <a:off x="7059561" y="3165986"/>
            <a:ext cx="2256504" cy="66367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IN" b="1" i="1" dirty="0">
                <a:solidFill>
                  <a:schemeClr val="accent5">
                    <a:lumMod val="75000"/>
                  </a:schemeClr>
                </a:solidFill>
                <a:latin typeface="Californian FB" panose="0207040306080B030204" pitchFamily="18" charset="0"/>
              </a:rPr>
              <a:t>Staging Area</a:t>
            </a:r>
          </a:p>
        </p:txBody>
      </p:sp>
      <p:sp>
        <p:nvSpPr>
          <p:cNvPr id="10" name="Curved Down Arrow 9"/>
          <p:cNvSpPr/>
          <p:nvPr/>
        </p:nvSpPr>
        <p:spPr>
          <a:xfrm rot="1887358">
            <a:off x="6263904" y="2260190"/>
            <a:ext cx="2020529" cy="553064"/>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solidFill>
                <a:schemeClr val="tx1"/>
              </a:solidFill>
            </a:endParaRPr>
          </a:p>
        </p:txBody>
      </p:sp>
      <p:sp>
        <p:nvSpPr>
          <p:cNvPr id="11" name="TextBox 10"/>
          <p:cNvSpPr txBox="1"/>
          <p:nvPr/>
        </p:nvSpPr>
        <p:spPr>
          <a:xfrm>
            <a:off x="7678994" y="2204884"/>
            <a:ext cx="1017638" cy="369332"/>
          </a:xfrm>
          <a:prstGeom prst="rect">
            <a:avLst/>
          </a:prstGeom>
          <a:noFill/>
        </p:spPr>
        <p:txBody>
          <a:bodyPr wrap="square" rtlCol="0">
            <a:spAutoFit/>
          </a:bodyPr>
          <a:lstStyle/>
          <a:p>
            <a:r>
              <a:rPr lang="en-IN" dirty="0"/>
              <a:t>Git add</a:t>
            </a:r>
          </a:p>
        </p:txBody>
      </p:sp>
      <p:sp>
        <p:nvSpPr>
          <p:cNvPr id="12" name="Curved Down Arrow 11"/>
          <p:cNvSpPr/>
          <p:nvPr/>
        </p:nvSpPr>
        <p:spPr>
          <a:xfrm rot="8383950">
            <a:off x="6161059" y="4415640"/>
            <a:ext cx="2201290" cy="553064"/>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solidFill>
                <a:schemeClr val="tx1"/>
              </a:solidFill>
            </a:endParaRPr>
          </a:p>
        </p:txBody>
      </p:sp>
      <p:sp>
        <p:nvSpPr>
          <p:cNvPr id="13" name="TextBox 12"/>
          <p:cNvSpPr txBox="1"/>
          <p:nvPr/>
        </p:nvSpPr>
        <p:spPr>
          <a:xfrm>
            <a:off x="7725935" y="4687198"/>
            <a:ext cx="1108678" cy="369332"/>
          </a:xfrm>
          <a:prstGeom prst="rect">
            <a:avLst/>
          </a:prstGeom>
          <a:noFill/>
        </p:spPr>
        <p:txBody>
          <a:bodyPr wrap="square" rtlCol="0">
            <a:spAutoFit/>
          </a:bodyPr>
          <a:lstStyle/>
          <a:p>
            <a:r>
              <a:rPr lang="en-IN" dirty="0"/>
              <a:t>commit</a:t>
            </a:r>
          </a:p>
        </p:txBody>
      </p:sp>
      <p:sp>
        <p:nvSpPr>
          <p:cNvPr id="14" name="Curved Down Arrow 13"/>
          <p:cNvSpPr/>
          <p:nvPr/>
        </p:nvSpPr>
        <p:spPr>
          <a:xfrm rot="12617593">
            <a:off x="4814505" y="3039366"/>
            <a:ext cx="2201249" cy="769560"/>
          </a:xfrm>
          <a:prstGeom prst="curvedDown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IN">
              <a:solidFill>
                <a:schemeClr val="tx1"/>
              </a:solidFill>
            </a:endParaRPr>
          </a:p>
        </p:txBody>
      </p:sp>
      <p:sp>
        <p:nvSpPr>
          <p:cNvPr id="15" name="TextBox 14"/>
          <p:cNvSpPr txBox="1"/>
          <p:nvPr/>
        </p:nvSpPr>
        <p:spPr>
          <a:xfrm>
            <a:off x="4551236" y="3359551"/>
            <a:ext cx="1419172" cy="369332"/>
          </a:xfrm>
          <a:prstGeom prst="rect">
            <a:avLst/>
          </a:prstGeom>
          <a:noFill/>
        </p:spPr>
        <p:txBody>
          <a:bodyPr wrap="square" rtlCol="0">
            <a:spAutoFit/>
          </a:bodyPr>
          <a:lstStyle/>
          <a:p>
            <a:r>
              <a:rPr lang="en-IN" dirty="0"/>
              <a:t>reset</a:t>
            </a:r>
          </a:p>
        </p:txBody>
      </p:sp>
    </p:spTree>
    <p:extLst>
      <p:ext uri="{BB962C8B-B14F-4D97-AF65-F5344CB8AC3E}">
        <p14:creationId xmlns:p14="http://schemas.microsoft.com/office/powerpoint/2010/main" val="617828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935462"/>
            <a:ext cx="12192000" cy="5516705"/>
          </a:xfrm>
          <a:prstGeom prst="rect">
            <a:avLst/>
          </a:prstGeom>
        </p:spPr>
      </p:pic>
    </p:spTree>
    <p:extLst>
      <p:ext uri="{BB962C8B-B14F-4D97-AF65-F5344CB8AC3E}">
        <p14:creationId xmlns:p14="http://schemas.microsoft.com/office/powerpoint/2010/main" val="4005652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17554"/>
            <a:ext cx="12192000" cy="5648740"/>
          </a:xfrm>
          <a:prstGeom prst="rect">
            <a:avLst/>
          </a:prstGeom>
        </p:spPr>
      </p:pic>
    </p:spTree>
    <p:extLst>
      <p:ext uri="{BB962C8B-B14F-4D97-AF65-F5344CB8AC3E}">
        <p14:creationId xmlns:p14="http://schemas.microsoft.com/office/powerpoint/2010/main" val="41425419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1083025"/>
          </a:xfrm>
          <a:prstGeom prst="rect">
            <a:avLst/>
          </a:prstGeom>
        </p:spPr>
      </p:pic>
      <p:pic>
        <p:nvPicPr>
          <p:cNvPr id="3" name="Picture 2"/>
          <p:cNvPicPr>
            <a:picLocks noChangeAspect="1"/>
          </p:cNvPicPr>
          <p:nvPr/>
        </p:nvPicPr>
        <p:blipFill>
          <a:blip r:embed="rId3"/>
          <a:stretch>
            <a:fillRect/>
          </a:stretch>
        </p:blipFill>
        <p:spPr>
          <a:xfrm>
            <a:off x="69011" y="932517"/>
            <a:ext cx="12192000" cy="5510550"/>
          </a:xfrm>
          <a:prstGeom prst="rect">
            <a:avLst/>
          </a:prstGeom>
        </p:spPr>
      </p:pic>
    </p:spTree>
    <p:extLst>
      <p:ext uri="{BB962C8B-B14F-4D97-AF65-F5344CB8AC3E}">
        <p14:creationId xmlns:p14="http://schemas.microsoft.com/office/powerpoint/2010/main" val="1877809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946450"/>
          </a:xfrm>
          <a:prstGeom prst="rect">
            <a:avLst/>
          </a:prstGeom>
        </p:spPr>
      </p:pic>
      <p:pic>
        <p:nvPicPr>
          <p:cNvPr id="3" name="Picture 2"/>
          <p:cNvPicPr>
            <a:picLocks noChangeAspect="1"/>
          </p:cNvPicPr>
          <p:nvPr/>
        </p:nvPicPr>
        <p:blipFill>
          <a:blip r:embed="rId3"/>
          <a:stretch>
            <a:fillRect/>
          </a:stretch>
        </p:blipFill>
        <p:spPr>
          <a:xfrm>
            <a:off x="81951" y="1021141"/>
            <a:ext cx="12028098" cy="5661107"/>
          </a:xfrm>
          <a:prstGeom prst="rect">
            <a:avLst/>
          </a:prstGeom>
        </p:spPr>
      </p:pic>
    </p:spTree>
    <p:extLst>
      <p:ext uri="{BB962C8B-B14F-4D97-AF65-F5344CB8AC3E}">
        <p14:creationId xmlns:p14="http://schemas.microsoft.com/office/powerpoint/2010/main" val="36832813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58625" cy="1123950"/>
          </a:xfrm>
          <a:prstGeom prst="rect">
            <a:avLst/>
          </a:prstGeom>
        </p:spPr>
      </p:pic>
      <p:pic>
        <p:nvPicPr>
          <p:cNvPr id="3" name="Picture 2"/>
          <p:cNvPicPr>
            <a:picLocks noChangeAspect="1"/>
          </p:cNvPicPr>
          <p:nvPr/>
        </p:nvPicPr>
        <p:blipFill>
          <a:blip r:embed="rId3"/>
          <a:stretch>
            <a:fillRect/>
          </a:stretch>
        </p:blipFill>
        <p:spPr>
          <a:xfrm>
            <a:off x="0" y="977398"/>
            <a:ext cx="12192000" cy="5696834"/>
          </a:xfrm>
          <a:prstGeom prst="rect">
            <a:avLst/>
          </a:prstGeom>
        </p:spPr>
      </p:pic>
    </p:spTree>
    <p:extLst>
      <p:ext uri="{BB962C8B-B14F-4D97-AF65-F5344CB8AC3E}">
        <p14:creationId xmlns:p14="http://schemas.microsoft.com/office/powerpoint/2010/main" val="135208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1706"/>
            <a:ext cx="12192000" cy="5986732"/>
          </a:xfrm>
          <a:prstGeom prst="rect">
            <a:avLst/>
          </a:prstGeom>
        </p:spPr>
      </p:pic>
    </p:spTree>
    <p:extLst>
      <p:ext uri="{BB962C8B-B14F-4D97-AF65-F5344CB8AC3E}">
        <p14:creationId xmlns:p14="http://schemas.microsoft.com/office/powerpoint/2010/main" val="1469338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496675" cy="933450"/>
          </a:xfrm>
          <a:prstGeom prst="rect">
            <a:avLst/>
          </a:prstGeom>
        </p:spPr>
      </p:pic>
      <p:pic>
        <p:nvPicPr>
          <p:cNvPr id="3" name="Picture 2"/>
          <p:cNvPicPr>
            <a:picLocks noChangeAspect="1"/>
          </p:cNvPicPr>
          <p:nvPr/>
        </p:nvPicPr>
        <p:blipFill>
          <a:blip r:embed="rId3"/>
          <a:stretch>
            <a:fillRect/>
          </a:stretch>
        </p:blipFill>
        <p:spPr>
          <a:xfrm>
            <a:off x="0" y="933450"/>
            <a:ext cx="12192000" cy="5576015"/>
          </a:xfrm>
          <a:prstGeom prst="rect">
            <a:avLst/>
          </a:prstGeom>
        </p:spPr>
      </p:pic>
    </p:spTree>
    <p:extLst>
      <p:ext uri="{BB962C8B-B14F-4D97-AF65-F5344CB8AC3E}">
        <p14:creationId xmlns:p14="http://schemas.microsoft.com/office/powerpoint/2010/main" val="4052836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964498"/>
          </a:xfrm>
          <a:prstGeom prst="rect">
            <a:avLst/>
          </a:prstGeom>
        </p:spPr>
      </p:pic>
      <p:pic>
        <p:nvPicPr>
          <p:cNvPr id="3" name="Picture 2"/>
          <p:cNvPicPr>
            <a:picLocks noChangeAspect="1"/>
          </p:cNvPicPr>
          <p:nvPr/>
        </p:nvPicPr>
        <p:blipFill>
          <a:blip r:embed="rId3"/>
          <a:stretch>
            <a:fillRect/>
          </a:stretch>
        </p:blipFill>
        <p:spPr>
          <a:xfrm>
            <a:off x="0" y="964498"/>
            <a:ext cx="12192000" cy="5626517"/>
          </a:xfrm>
          <a:prstGeom prst="rect">
            <a:avLst/>
          </a:prstGeom>
        </p:spPr>
      </p:pic>
    </p:spTree>
    <p:extLst>
      <p:ext uri="{BB962C8B-B14F-4D97-AF65-F5344CB8AC3E}">
        <p14:creationId xmlns:p14="http://schemas.microsoft.com/office/powerpoint/2010/main" val="2036890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934825" cy="1000125"/>
          </a:xfrm>
          <a:prstGeom prst="rect">
            <a:avLst/>
          </a:prstGeom>
        </p:spPr>
      </p:pic>
      <p:pic>
        <p:nvPicPr>
          <p:cNvPr id="3" name="Picture 2"/>
          <p:cNvPicPr>
            <a:picLocks noChangeAspect="1"/>
          </p:cNvPicPr>
          <p:nvPr/>
        </p:nvPicPr>
        <p:blipFill>
          <a:blip r:embed="rId3"/>
          <a:stretch>
            <a:fillRect/>
          </a:stretch>
        </p:blipFill>
        <p:spPr>
          <a:xfrm>
            <a:off x="0" y="1000125"/>
            <a:ext cx="12192000" cy="5666200"/>
          </a:xfrm>
          <a:prstGeom prst="rect">
            <a:avLst/>
          </a:prstGeom>
        </p:spPr>
      </p:pic>
    </p:spTree>
    <p:extLst>
      <p:ext uri="{BB962C8B-B14F-4D97-AF65-F5344CB8AC3E}">
        <p14:creationId xmlns:p14="http://schemas.microsoft.com/office/powerpoint/2010/main" val="3922113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Source Code Management tools</a:t>
            </a:r>
          </a:p>
          <a:p>
            <a:endParaRPr lang="en-IN" dirty="0"/>
          </a:p>
          <a:p>
            <a:r>
              <a:rPr lang="en-IN" dirty="0"/>
              <a:t>Docker</a:t>
            </a:r>
          </a:p>
          <a:p>
            <a:endParaRPr lang="en-IN" dirty="0"/>
          </a:p>
          <a:p>
            <a:r>
              <a:rPr lang="en-IN" dirty="0"/>
              <a:t>Container Management Tool</a:t>
            </a:r>
          </a:p>
          <a:p>
            <a:endParaRPr lang="en-IN" dirty="0"/>
          </a:p>
          <a:p>
            <a:r>
              <a:rPr lang="en-IN" dirty="0"/>
              <a:t>Ansible</a:t>
            </a:r>
          </a:p>
        </p:txBody>
      </p:sp>
    </p:spTree>
    <p:extLst>
      <p:ext uri="{BB962C8B-B14F-4D97-AF65-F5344CB8AC3E}">
        <p14:creationId xmlns:p14="http://schemas.microsoft.com/office/powerpoint/2010/main" val="7190746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334625" cy="1076325"/>
          </a:xfrm>
          <a:prstGeom prst="rect">
            <a:avLst/>
          </a:prstGeom>
        </p:spPr>
      </p:pic>
      <p:pic>
        <p:nvPicPr>
          <p:cNvPr id="3" name="Picture 2"/>
          <p:cNvPicPr>
            <a:picLocks noChangeAspect="1"/>
          </p:cNvPicPr>
          <p:nvPr/>
        </p:nvPicPr>
        <p:blipFill>
          <a:blip r:embed="rId3"/>
          <a:stretch>
            <a:fillRect/>
          </a:stretch>
        </p:blipFill>
        <p:spPr>
          <a:xfrm>
            <a:off x="0" y="1015086"/>
            <a:ext cx="12192000" cy="5638710"/>
          </a:xfrm>
          <a:prstGeom prst="rect">
            <a:avLst/>
          </a:prstGeom>
        </p:spPr>
      </p:pic>
    </p:spTree>
    <p:extLst>
      <p:ext uri="{BB962C8B-B14F-4D97-AF65-F5344CB8AC3E}">
        <p14:creationId xmlns:p14="http://schemas.microsoft.com/office/powerpoint/2010/main" val="2046159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50434"/>
            <a:ext cx="12192000" cy="5757131"/>
          </a:xfrm>
          <a:prstGeom prst="rect">
            <a:avLst/>
          </a:prstGeom>
        </p:spPr>
      </p:pic>
    </p:spTree>
    <p:extLst>
      <p:ext uri="{BB962C8B-B14F-4D97-AF65-F5344CB8AC3E}">
        <p14:creationId xmlns:p14="http://schemas.microsoft.com/office/powerpoint/2010/main" val="3745838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572750" cy="1143000"/>
          </a:xfrm>
          <a:prstGeom prst="rect">
            <a:avLst/>
          </a:prstGeom>
        </p:spPr>
      </p:pic>
      <p:pic>
        <p:nvPicPr>
          <p:cNvPr id="4" name="Picture 3"/>
          <p:cNvPicPr>
            <a:picLocks noChangeAspect="1"/>
          </p:cNvPicPr>
          <p:nvPr/>
        </p:nvPicPr>
        <p:blipFill>
          <a:blip r:embed="rId3"/>
          <a:stretch>
            <a:fillRect/>
          </a:stretch>
        </p:blipFill>
        <p:spPr>
          <a:xfrm>
            <a:off x="0" y="1036714"/>
            <a:ext cx="12192000" cy="5336661"/>
          </a:xfrm>
          <a:prstGeom prst="rect">
            <a:avLst/>
          </a:prstGeom>
        </p:spPr>
      </p:pic>
    </p:spTree>
    <p:extLst>
      <p:ext uri="{BB962C8B-B14F-4D97-AF65-F5344CB8AC3E}">
        <p14:creationId xmlns:p14="http://schemas.microsoft.com/office/powerpoint/2010/main" val="2841038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0429875" cy="1285875"/>
          </a:xfrm>
          <a:prstGeom prst="rect">
            <a:avLst/>
          </a:prstGeom>
        </p:spPr>
      </p:pic>
      <p:pic>
        <p:nvPicPr>
          <p:cNvPr id="3" name="Picture 2"/>
          <p:cNvPicPr>
            <a:picLocks noChangeAspect="1"/>
          </p:cNvPicPr>
          <p:nvPr/>
        </p:nvPicPr>
        <p:blipFill>
          <a:blip r:embed="rId3"/>
          <a:stretch>
            <a:fillRect/>
          </a:stretch>
        </p:blipFill>
        <p:spPr>
          <a:xfrm>
            <a:off x="181155" y="1112580"/>
            <a:ext cx="11047088" cy="5745420"/>
          </a:xfrm>
          <a:prstGeom prst="rect">
            <a:avLst/>
          </a:prstGeom>
        </p:spPr>
      </p:pic>
    </p:spTree>
    <p:extLst>
      <p:ext uri="{BB962C8B-B14F-4D97-AF65-F5344CB8AC3E}">
        <p14:creationId xmlns:p14="http://schemas.microsoft.com/office/powerpoint/2010/main" val="1247774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9012"/>
            <a:ext cx="11249025" cy="1200150"/>
          </a:xfrm>
          <a:prstGeom prst="rect">
            <a:avLst/>
          </a:prstGeom>
        </p:spPr>
      </p:pic>
      <p:pic>
        <p:nvPicPr>
          <p:cNvPr id="3" name="Picture 2"/>
          <p:cNvPicPr>
            <a:picLocks noChangeAspect="1"/>
          </p:cNvPicPr>
          <p:nvPr/>
        </p:nvPicPr>
        <p:blipFill>
          <a:blip r:embed="rId3"/>
          <a:stretch>
            <a:fillRect/>
          </a:stretch>
        </p:blipFill>
        <p:spPr>
          <a:xfrm>
            <a:off x="0" y="1119721"/>
            <a:ext cx="12192000" cy="5738279"/>
          </a:xfrm>
          <a:prstGeom prst="rect">
            <a:avLst/>
          </a:prstGeom>
        </p:spPr>
      </p:pic>
    </p:spTree>
    <p:extLst>
      <p:ext uri="{BB962C8B-B14F-4D97-AF65-F5344CB8AC3E}">
        <p14:creationId xmlns:p14="http://schemas.microsoft.com/office/powerpoint/2010/main" val="3608633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4381"/>
            <a:ext cx="12192000" cy="6319455"/>
          </a:xfrm>
          <a:prstGeom prst="rect">
            <a:avLst/>
          </a:prstGeom>
        </p:spPr>
      </p:pic>
    </p:spTree>
    <p:extLst>
      <p:ext uri="{BB962C8B-B14F-4D97-AF65-F5344CB8AC3E}">
        <p14:creationId xmlns:p14="http://schemas.microsoft.com/office/powerpoint/2010/main" val="120661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1849100" cy="1047750"/>
          </a:xfrm>
          <a:prstGeom prst="rect">
            <a:avLst/>
          </a:prstGeom>
        </p:spPr>
      </p:pic>
      <p:pic>
        <p:nvPicPr>
          <p:cNvPr id="3" name="Picture 2"/>
          <p:cNvPicPr>
            <a:picLocks noChangeAspect="1"/>
          </p:cNvPicPr>
          <p:nvPr/>
        </p:nvPicPr>
        <p:blipFill>
          <a:blip r:embed="rId3"/>
          <a:stretch>
            <a:fillRect/>
          </a:stretch>
        </p:blipFill>
        <p:spPr>
          <a:xfrm>
            <a:off x="0" y="1047750"/>
            <a:ext cx="12192000" cy="5538591"/>
          </a:xfrm>
          <a:prstGeom prst="rect">
            <a:avLst/>
          </a:prstGeom>
        </p:spPr>
      </p:pic>
    </p:spTree>
    <p:extLst>
      <p:ext uri="{BB962C8B-B14F-4D97-AF65-F5344CB8AC3E}">
        <p14:creationId xmlns:p14="http://schemas.microsoft.com/office/powerpoint/2010/main" val="34576706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20637"/>
            <a:ext cx="12192000" cy="4002657"/>
          </a:xfrm>
          <a:prstGeom prst="rect">
            <a:avLst/>
          </a:prstGeom>
        </p:spPr>
      </p:pic>
    </p:spTree>
    <p:extLst>
      <p:ext uri="{BB962C8B-B14F-4D97-AF65-F5344CB8AC3E}">
        <p14:creationId xmlns:p14="http://schemas.microsoft.com/office/powerpoint/2010/main" val="2586712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074" y="0"/>
            <a:ext cx="11775852" cy="6858000"/>
          </a:xfrm>
          <a:prstGeom prst="rect">
            <a:avLst/>
          </a:prstGeom>
        </p:spPr>
      </p:pic>
    </p:spTree>
    <p:extLst>
      <p:ext uri="{BB962C8B-B14F-4D97-AF65-F5344CB8AC3E}">
        <p14:creationId xmlns:p14="http://schemas.microsoft.com/office/powerpoint/2010/main" val="2481303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74231"/>
            <a:ext cx="12192000" cy="5976403"/>
          </a:xfrm>
          <a:prstGeom prst="rect">
            <a:avLst/>
          </a:prstGeom>
        </p:spPr>
      </p:pic>
    </p:spTree>
    <p:extLst>
      <p:ext uri="{BB962C8B-B14F-4D97-AF65-F5344CB8AC3E}">
        <p14:creationId xmlns:p14="http://schemas.microsoft.com/office/powerpoint/2010/main" val="3452806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algn="just"/>
            <a:r>
              <a:rPr lang="en-US" sz="2000" b="1" i="1" dirty="0"/>
              <a:t>Configuration Management (CM)</a:t>
            </a:r>
            <a:r>
              <a:rPr lang="en-US" sz="2000" dirty="0"/>
              <a:t> is a systems engineering process for establishing and maintaining consistency of a product’s performance, functional, and physical attributes with its requirements, design, and operational information throughout its life.</a:t>
            </a:r>
          </a:p>
          <a:p>
            <a:pPr algn="just"/>
            <a:endParaRPr lang="en-US" sz="2000" dirty="0"/>
          </a:p>
          <a:p>
            <a:pPr algn="just"/>
            <a:r>
              <a:rPr lang="en-US" sz="2000" dirty="0"/>
              <a:t>Configuration management determines clearly about the items that make up the software or system. These items include source code, test scripts, third-party software, hardware, data and both development and test documentation</a:t>
            </a:r>
          </a:p>
        </p:txBody>
      </p:sp>
      <p:sp>
        <p:nvSpPr>
          <p:cNvPr id="3" name="Title 2"/>
          <p:cNvSpPr>
            <a:spLocks noGrp="1"/>
          </p:cNvSpPr>
          <p:nvPr>
            <p:ph type="title"/>
          </p:nvPr>
        </p:nvSpPr>
        <p:spPr/>
        <p:txBody>
          <a:bodyPr/>
          <a:lstStyle/>
          <a:p>
            <a:r>
              <a:rPr lang="en-IN" dirty="0"/>
              <a:t>Software Configuration Management</a:t>
            </a:r>
          </a:p>
        </p:txBody>
      </p:sp>
    </p:spTree>
    <p:extLst>
      <p:ext uri="{BB962C8B-B14F-4D97-AF65-F5344CB8AC3E}">
        <p14:creationId xmlns:p14="http://schemas.microsoft.com/office/powerpoint/2010/main" val="578243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5621168"/>
          </a:xfrm>
          <a:prstGeom prst="rect">
            <a:avLst/>
          </a:prstGeom>
        </p:spPr>
      </p:pic>
    </p:spTree>
    <p:extLst>
      <p:ext uri="{BB962C8B-B14F-4D97-AF65-F5344CB8AC3E}">
        <p14:creationId xmlns:p14="http://schemas.microsoft.com/office/powerpoint/2010/main" val="4055443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7420"/>
            <a:ext cx="12192000" cy="6003984"/>
          </a:xfrm>
          <a:prstGeom prst="rect">
            <a:avLst/>
          </a:prstGeom>
        </p:spPr>
      </p:pic>
    </p:spTree>
    <p:extLst>
      <p:ext uri="{BB962C8B-B14F-4D97-AF65-F5344CB8AC3E}">
        <p14:creationId xmlns:p14="http://schemas.microsoft.com/office/powerpoint/2010/main" val="3143071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2031"/>
            <a:ext cx="12192000" cy="5532504"/>
          </a:xfrm>
          <a:prstGeom prst="rect">
            <a:avLst/>
          </a:prstGeom>
        </p:spPr>
      </p:pic>
    </p:spTree>
    <p:extLst>
      <p:ext uri="{BB962C8B-B14F-4D97-AF65-F5344CB8AC3E}">
        <p14:creationId xmlns:p14="http://schemas.microsoft.com/office/powerpoint/2010/main" val="898546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11925"/>
            <a:ext cx="12192000" cy="5434149"/>
          </a:xfrm>
          <a:prstGeom prst="rect">
            <a:avLst/>
          </a:prstGeom>
        </p:spPr>
      </p:pic>
    </p:spTree>
    <p:extLst>
      <p:ext uri="{BB962C8B-B14F-4D97-AF65-F5344CB8AC3E}">
        <p14:creationId xmlns:p14="http://schemas.microsoft.com/office/powerpoint/2010/main" val="16557520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31298"/>
            <a:ext cx="12192000" cy="5557047"/>
          </a:xfrm>
          <a:prstGeom prst="rect">
            <a:avLst/>
          </a:prstGeom>
        </p:spPr>
      </p:pic>
    </p:spTree>
    <p:extLst>
      <p:ext uri="{BB962C8B-B14F-4D97-AF65-F5344CB8AC3E}">
        <p14:creationId xmlns:p14="http://schemas.microsoft.com/office/powerpoint/2010/main" val="2229503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12575"/>
            <a:ext cx="12192000" cy="5705045"/>
          </a:xfrm>
          <a:prstGeom prst="rect">
            <a:avLst/>
          </a:prstGeom>
        </p:spPr>
      </p:pic>
    </p:spTree>
    <p:extLst>
      <p:ext uri="{BB962C8B-B14F-4D97-AF65-F5344CB8AC3E}">
        <p14:creationId xmlns:p14="http://schemas.microsoft.com/office/powerpoint/2010/main" val="2776674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08220"/>
            <a:ext cx="12192000" cy="5637709"/>
          </a:xfrm>
          <a:prstGeom prst="rect">
            <a:avLst/>
          </a:prstGeom>
        </p:spPr>
      </p:pic>
    </p:spTree>
    <p:extLst>
      <p:ext uri="{BB962C8B-B14F-4D97-AF65-F5344CB8AC3E}">
        <p14:creationId xmlns:p14="http://schemas.microsoft.com/office/powerpoint/2010/main" val="34339967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60366"/>
            <a:ext cx="12192000" cy="5916166"/>
          </a:xfrm>
          <a:prstGeom prst="rect">
            <a:avLst/>
          </a:prstGeom>
        </p:spPr>
      </p:pic>
    </p:spTree>
    <p:extLst>
      <p:ext uri="{BB962C8B-B14F-4D97-AF65-F5344CB8AC3E}">
        <p14:creationId xmlns:p14="http://schemas.microsoft.com/office/powerpoint/2010/main" val="774278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68865"/>
            <a:ext cx="12192000" cy="5938376"/>
          </a:xfrm>
          <a:prstGeom prst="rect">
            <a:avLst/>
          </a:prstGeom>
        </p:spPr>
      </p:pic>
    </p:spTree>
    <p:extLst>
      <p:ext uri="{BB962C8B-B14F-4D97-AF65-F5344CB8AC3E}">
        <p14:creationId xmlns:p14="http://schemas.microsoft.com/office/powerpoint/2010/main" val="1819327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23889"/>
            <a:ext cx="12192000" cy="6210221"/>
          </a:xfrm>
          <a:prstGeom prst="rect">
            <a:avLst/>
          </a:prstGeom>
        </p:spPr>
      </p:pic>
    </p:spTree>
    <p:extLst>
      <p:ext uri="{BB962C8B-B14F-4D97-AF65-F5344CB8AC3E}">
        <p14:creationId xmlns:p14="http://schemas.microsoft.com/office/powerpoint/2010/main" val="86305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IN" dirty="0"/>
              <a:t>Subversion (SVN)</a:t>
            </a:r>
          </a:p>
          <a:p>
            <a:endParaRPr lang="en-IN" dirty="0"/>
          </a:p>
          <a:p>
            <a:r>
              <a:rPr lang="en-IN" dirty="0"/>
              <a:t>Team Foundation Server (TFS)</a:t>
            </a:r>
          </a:p>
          <a:p>
            <a:endParaRPr lang="en-IN" dirty="0"/>
          </a:p>
          <a:p>
            <a:r>
              <a:rPr lang="en-IN" dirty="0"/>
              <a:t>Git</a:t>
            </a:r>
          </a:p>
          <a:p>
            <a:endParaRPr lang="en-IN" dirty="0"/>
          </a:p>
          <a:p>
            <a:r>
              <a:rPr lang="en-IN" dirty="0" err="1"/>
              <a:t>Bitbucket</a:t>
            </a:r>
            <a:endParaRPr lang="en-IN" dirty="0"/>
          </a:p>
          <a:p>
            <a:endParaRPr lang="en-IN" dirty="0"/>
          </a:p>
          <a:p>
            <a:r>
              <a:rPr lang="en-IN" dirty="0"/>
              <a:t>Mercurial</a:t>
            </a:r>
          </a:p>
        </p:txBody>
      </p:sp>
      <p:sp>
        <p:nvSpPr>
          <p:cNvPr id="3" name="Title 2"/>
          <p:cNvSpPr>
            <a:spLocks noGrp="1"/>
          </p:cNvSpPr>
          <p:nvPr>
            <p:ph type="title"/>
          </p:nvPr>
        </p:nvSpPr>
        <p:spPr/>
        <p:txBody>
          <a:bodyPr/>
          <a:lstStyle/>
          <a:p>
            <a:r>
              <a:rPr lang="en-IN" dirty="0"/>
              <a:t>Software Configuration Management Tools</a:t>
            </a:r>
          </a:p>
        </p:txBody>
      </p:sp>
    </p:spTree>
    <p:extLst>
      <p:ext uri="{BB962C8B-B14F-4D97-AF65-F5344CB8AC3E}">
        <p14:creationId xmlns:p14="http://schemas.microsoft.com/office/powerpoint/2010/main" val="31600655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492030"/>
            <a:ext cx="12192000" cy="5321848"/>
          </a:xfrm>
          <a:prstGeom prst="rect">
            <a:avLst/>
          </a:prstGeom>
        </p:spPr>
      </p:pic>
    </p:spTree>
    <p:extLst>
      <p:ext uri="{BB962C8B-B14F-4D97-AF65-F5344CB8AC3E}">
        <p14:creationId xmlns:p14="http://schemas.microsoft.com/office/powerpoint/2010/main" val="24652197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CD4D-5BD7-4E42-AA5A-4021AEDD6496}"/>
              </a:ext>
            </a:extLst>
          </p:cNvPr>
          <p:cNvSpPr>
            <a:spLocks noGrp="1"/>
          </p:cNvSpPr>
          <p:nvPr>
            <p:ph type="ctrTitle"/>
          </p:nvPr>
        </p:nvSpPr>
        <p:spPr>
          <a:xfrm>
            <a:off x="1445941" y="2235200"/>
            <a:ext cx="9144000" cy="2387600"/>
          </a:xfrm>
        </p:spPr>
        <p:txBody>
          <a:bodyPr/>
          <a:lstStyle/>
          <a:p>
            <a:r>
              <a:rPr lang="en-IN" dirty="0"/>
              <a:t>Container Orchestration Tools</a:t>
            </a:r>
          </a:p>
        </p:txBody>
      </p:sp>
    </p:spTree>
    <p:extLst>
      <p:ext uri="{BB962C8B-B14F-4D97-AF65-F5344CB8AC3E}">
        <p14:creationId xmlns:p14="http://schemas.microsoft.com/office/powerpoint/2010/main" val="1785184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E7DDDD-F565-4751-8B5C-BB355F09F6B0}"/>
              </a:ext>
            </a:extLst>
          </p:cNvPr>
          <p:cNvSpPr>
            <a:spLocks noGrp="1"/>
          </p:cNvSpPr>
          <p:nvPr>
            <p:ph sz="half" idx="1"/>
          </p:nvPr>
        </p:nvSpPr>
        <p:spPr/>
        <p:txBody>
          <a:bodyPr/>
          <a:lstStyle/>
          <a:p>
            <a:r>
              <a:rPr lang="en-US" dirty="0"/>
              <a:t>Container management refers to a set of practices that govern and maintain containerization software. Container management tools automate the creation, deployment, destruction and scaling of application or systems containers.</a:t>
            </a:r>
          </a:p>
          <a:p>
            <a:endParaRPr lang="en-US" dirty="0"/>
          </a:p>
          <a:p>
            <a:r>
              <a:rPr lang="en-US" dirty="0"/>
              <a:t>Tools available are</a:t>
            </a:r>
          </a:p>
          <a:p>
            <a:pPr lvl="1"/>
            <a:r>
              <a:rPr lang="en-US" dirty="0"/>
              <a:t>Docker Swarm</a:t>
            </a:r>
          </a:p>
          <a:p>
            <a:pPr lvl="1"/>
            <a:r>
              <a:rPr lang="en-IN" dirty="0"/>
              <a:t>Kubernetes</a:t>
            </a:r>
          </a:p>
          <a:p>
            <a:pPr lvl="1"/>
            <a:r>
              <a:rPr lang="en-US" dirty="0"/>
              <a:t>Amazon ECS</a:t>
            </a:r>
          </a:p>
          <a:p>
            <a:pPr lvl="1"/>
            <a:r>
              <a:rPr lang="en-US" dirty="0"/>
              <a:t>Google cloud platform</a:t>
            </a:r>
          </a:p>
          <a:p>
            <a:pPr lvl="1"/>
            <a:r>
              <a:rPr lang="en-US" dirty="0"/>
              <a:t>Etc.…</a:t>
            </a:r>
          </a:p>
          <a:p>
            <a:pPr lvl="1"/>
            <a:endParaRPr lang="en-IN" dirty="0"/>
          </a:p>
        </p:txBody>
      </p:sp>
      <p:sp>
        <p:nvSpPr>
          <p:cNvPr id="4" name="Title 3">
            <a:extLst>
              <a:ext uri="{FF2B5EF4-FFF2-40B4-BE49-F238E27FC236}">
                <a16:creationId xmlns:a16="http://schemas.microsoft.com/office/drawing/2014/main" id="{4E284BE3-31B0-4ED5-93F7-4013D928937F}"/>
              </a:ext>
            </a:extLst>
          </p:cNvPr>
          <p:cNvSpPr>
            <a:spLocks noGrp="1"/>
          </p:cNvSpPr>
          <p:nvPr>
            <p:ph type="title"/>
          </p:nvPr>
        </p:nvSpPr>
        <p:spPr/>
        <p:txBody>
          <a:bodyPr/>
          <a:lstStyle/>
          <a:p>
            <a:r>
              <a:rPr lang="en-IN" dirty="0"/>
              <a:t>Container Orchestration Tools</a:t>
            </a:r>
          </a:p>
        </p:txBody>
      </p:sp>
    </p:spTree>
    <p:extLst>
      <p:ext uri="{BB962C8B-B14F-4D97-AF65-F5344CB8AC3E}">
        <p14:creationId xmlns:p14="http://schemas.microsoft.com/office/powerpoint/2010/main" val="4689737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A63D310-A125-40DE-9231-3CDDA15766ED}"/>
              </a:ext>
            </a:extLst>
          </p:cNvPr>
          <p:cNvSpPr>
            <a:spLocks noGrp="1"/>
          </p:cNvSpPr>
          <p:nvPr>
            <p:ph sz="half" idx="1"/>
          </p:nvPr>
        </p:nvSpPr>
        <p:spPr>
          <a:xfrm>
            <a:off x="0" y="1561171"/>
            <a:ext cx="12192000" cy="4753569"/>
          </a:xfrm>
        </p:spPr>
        <p:txBody>
          <a:bodyPr/>
          <a:lstStyle/>
          <a:p>
            <a:pPr>
              <a:lnSpc>
                <a:spcPct val="100000"/>
              </a:lnSpc>
            </a:pPr>
            <a:r>
              <a:rPr lang="en-US" dirty="0"/>
              <a:t>Docker Swarm is an open-source container orchestration platform built and maintained by Docker. Under the hood, Docker Swarm converts multiple Docker instances into a single virtual host. </a:t>
            </a:r>
          </a:p>
          <a:p>
            <a:pPr>
              <a:lnSpc>
                <a:spcPct val="100000"/>
              </a:lnSpc>
            </a:pPr>
            <a:r>
              <a:rPr lang="en-US" dirty="0"/>
              <a:t>A Docker Swarm cluster generally contains three items:</a:t>
            </a:r>
          </a:p>
          <a:p>
            <a:pPr lvl="1">
              <a:lnSpc>
                <a:spcPct val="100000"/>
              </a:lnSpc>
            </a:pPr>
            <a:r>
              <a:rPr lang="en-US" dirty="0"/>
              <a:t>Nodes</a:t>
            </a:r>
          </a:p>
          <a:p>
            <a:pPr lvl="1">
              <a:lnSpc>
                <a:spcPct val="100000"/>
              </a:lnSpc>
            </a:pPr>
            <a:r>
              <a:rPr lang="en-US" dirty="0"/>
              <a:t>Services and tasks</a:t>
            </a:r>
          </a:p>
          <a:p>
            <a:pPr lvl="1">
              <a:lnSpc>
                <a:spcPct val="100000"/>
              </a:lnSpc>
            </a:pPr>
            <a:r>
              <a:rPr lang="en-US" dirty="0"/>
              <a:t>Load balancers</a:t>
            </a:r>
          </a:p>
          <a:p>
            <a:pPr>
              <a:lnSpc>
                <a:spcPct val="100000"/>
              </a:lnSpc>
            </a:pPr>
            <a:r>
              <a:rPr lang="en-US" dirty="0"/>
              <a:t>Nodes are individual instances of the Docker engine that control your cluster and manage the containers used to run your services and tasks. Docker Swarm clusters also include load balancing to route requests across nodes.</a:t>
            </a:r>
          </a:p>
        </p:txBody>
      </p:sp>
      <p:sp>
        <p:nvSpPr>
          <p:cNvPr id="3" name="Title 2">
            <a:extLst>
              <a:ext uri="{FF2B5EF4-FFF2-40B4-BE49-F238E27FC236}">
                <a16:creationId xmlns:a16="http://schemas.microsoft.com/office/drawing/2014/main" id="{A8F69DA1-76C8-49BF-8BD6-65B8C4A06C81}"/>
              </a:ext>
            </a:extLst>
          </p:cNvPr>
          <p:cNvSpPr>
            <a:spLocks noGrp="1"/>
          </p:cNvSpPr>
          <p:nvPr>
            <p:ph type="title"/>
          </p:nvPr>
        </p:nvSpPr>
        <p:spPr/>
        <p:txBody>
          <a:bodyPr/>
          <a:lstStyle/>
          <a:p>
            <a:r>
              <a:rPr lang="en-IN" dirty="0"/>
              <a:t>Docker Swarm</a:t>
            </a:r>
          </a:p>
        </p:txBody>
      </p:sp>
    </p:spTree>
    <p:extLst>
      <p:ext uri="{BB962C8B-B14F-4D97-AF65-F5344CB8AC3E}">
        <p14:creationId xmlns:p14="http://schemas.microsoft.com/office/powerpoint/2010/main" val="11628312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4EECEB-53A1-48BC-B258-C2138FE21ACF}"/>
              </a:ext>
            </a:extLst>
          </p:cNvPr>
          <p:cNvSpPr>
            <a:spLocks noGrp="1"/>
          </p:cNvSpPr>
          <p:nvPr>
            <p:ph sz="half" idx="1"/>
          </p:nvPr>
        </p:nvSpPr>
        <p:spPr/>
        <p:txBody>
          <a:bodyPr/>
          <a:lstStyle/>
          <a:p>
            <a:pPr>
              <a:lnSpc>
                <a:spcPct val="150000"/>
              </a:lnSpc>
            </a:pPr>
            <a:r>
              <a:rPr lang="en-US" dirty="0"/>
              <a:t>Kubernetes is an open source container orchestration platform that was initially designed by Google to manage their containers. </a:t>
            </a:r>
          </a:p>
          <a:p>
            <a:pPr>
              <a:lnSpc>
                <a:spcPct val="150000"/>
              </a:lnSpc>
            </a:pPr>
            <a:r>
              <a:rPr lang="en-US" dirty="0"/>
              <a:t>Kubernetes has a more complex cluster structure than Docker Swarm. </a:t>
            </a:r>
          </a:p>
          <a:p>
            <a:pPr>
              <a:lnSpc>
                <a:spcPct val="150000"/>
              </a:lnSpc>
            </a:pPr>
            <a:r>
              <a:rPr lang="en-US" dirty="0"/>
              <a:t>It usually has a builder and worker nodes architecture divided further into pods, namespaces, config maps, and so on.</a:t>
            </a:r>
            <a:endParaRPr lang="en-IN" dirty="0"/>
          </a:p>
        </p:txBody>
      </p:sp>
      <p:sp>
        <p:nvSpPr>
          <p:cNvPr id="3" name="Title 2">
            <a:extLst>
              <a:ext uri="{FF2B5EF4-FFF2-40B4-BE49-F238E27FC236}">
                <a16:creationId xmlns:a16="http://schemas.microsoft.com/office/drawing/2014/main" id="{083FBA74-7D3D-4FD6-963E-48FAAB7165FC}"/>
              </a:ext>
            </a:extLst>
          </p:cNvPr>
          <p:cNvSpPr>
            <a:spLocks noGrp="1"/>
          </p:cNvSpPr>
          <p:nvPr>
            <p:ph type="title"/>
          </p:nvPr>
        </p:nvSpPr>
        <p:spPr/>
        <p:txBody>
          <a:bodyPr/>
          <a:lstStyle/>
          <a:p>
            <a:r>
              <a:rPr lang="en-IN" dirty="0"/>
              <a:t>Kubernetes</a:t>
            </a:r>
          </a:p>
        </p:txBody>
      </p:sp>
    </p:spTree>
    <p:extLst>
      <p:ext uri="{BB962C8B-B14F-4D97-AF65-F5344CB8AC3E}">
        <p14:creationId xmlns:p14="http://schemas.microsoft.com/office/powerpoint/2010/main" val="10533145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CBC386-4F84-4481-880D-6B5DB4D2BDBA}"/>
              </a:ext>
            </a:extLst>
          </p:cNvPr>
          <p:cNvSpPr>
            <a:spLocks noGrp="1"/>
          </p:cNvSpPr>
          <p:nvPr>
            <p:ph sz="half" idx="1"/>
          </p:nvPr>
        </p:nvSpPr>
        <p:spPr/>
        <p:txBody>
          <a:bodyPr/>
          <a:lstStyle/>
          <a:p>
            <a:pPr marL="0" indent="0">
              <a:lnSpc>
                <a:spcPct val="100000"/>
              </a:lnSpc>
              <a:buNone/>
            </a:pPr>
            <a:r>
              <a:rPr lang="en-US" b="1" dirty="0"/>
              <a:t>Kubernetes cluster:</a:t>
            </a:r>
          </a:p>
          <a:p>
            <a:pPr>
              <a:lnSpc>
                <a:spcPct val="100000"/>
              </a:lnSpc>
            </a:pPr>
            <a:r>
              <a:rPr lang="en-US" dirty="0"/>
              <a:t>The K8s architecture is relatively simple. You never interact directly with the nodes hosting your application, but only with the control plane, which presents an API and is in charge of scheduling and replicating groups of containers named Pods. </a:t>
            </a:r>
            <a:r>
              <a:rPr lang="en-US" dirty="0" err="1"/>
              <a:t>Kubectl</a:t>
            </a:r>
            <a:r>
              <a:rPr lang="en-US" dirty="0"/>
              <a:t> is the command line interface that allows you to interact with the API to share the desired application state or gather detailed information on the infrastructure’s current state.</a:t>
            </a:r>
            <a:br>
              <a:rPr lang="en-US" dirty="0"/>
            </a:br>
            <a:endParaRPr lang="en-US" dirty="0"/>
          </a:p>
          <a:p>
            <a:pPr>
              <a:lnSpc>
                <a:spcPct val="100000"/>
              </a:lnSpc>
            </a:pPr>
            <a:endParaRPr lang="en-IN" dirty="0"/>
          </a:p>
        </p:txBody>
      </p:sp>
      <p:sp>
        <p:nvSpPr>
          <p:cNvPr id="3" name="Title 2">
            <a:extLst>
              <a:ext uri="{FF2B5EF4-FFF2-40B4-BE49-F238E27FC236}">
                <a16:creationId xmlns:a16="http://schemas.microsoft.com/office/drawing/2014/main" id="{CC198FF8-3484-4F34-A5E3-9EC3DDD715F4}"/>
              </a:ext>
            </a:extLst>
          </p:cNvPr>
          <p:cNvSpPr>
            <a:spLocks noGrp="1"/>
          </p:cNvSpPr>
          <p:nvPr>
            <p:ph type="title"/>
          </p:nvPr>
        </p:nvSpPr>
        <p:spPr/>
        <p:txBody>
          <a:bodyPr/>
          <a:lstStyle/>
          <a:p>
            <a:r>
              <a:rPr lang="en-IN" dirty="0"/>
              <a:t>Kubernetes Terminologies</a:t>
            </a:r>
          </a:p>
        </p:txBody>
      </p:sp>
    </p:spTree>
    <p:extLst>
      <p:ext uri="{BB962C8B-B14F-4D97-AF65-F5344CB8AC3E}">
        <p14:creationId xmlns:p14="http://schemas.microsoft.com/office/powerpoint/2010/main" val="18250121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2872BC4-DE16-4959-80C1-508137AC9E60}"/>
              </a:ext>
            </a:extLst>
          </p:cNvPr>
          <p:cNvSpPr>
            <a:spLocks noGrp="1"/>
          </p:cNvSpPr>
          <p:nvPr>
            <p:ph sz="half" idx="1"/>
          </p:nvPr>
        </p:nvSpPr>
        <p:spPr>
          <a:xfrm>
            <a:off x="0" y="1742499"/>
            <a:ext cx="12192000" cy="4572241"/>
          </a:xfrm>
        </p:spPr>
        <p:txBody>
          <a:bodyPr/>
          <a:lstStyle/>
          <a:p>
            <a:pPr marL="0" indent="0">
              <a:lnSpc>
                <a:spcPct val="100000"/>
              </a:lnSpc>
              <a:buNone/>
            </a:pPr>
            <a:r>
              <a:rPr lang="en-US" b="1" dirty="0"/>
              <a:t>Nodes</a:t>
            </a:r>
          </a:p>
          <a:p>
            <a:pPr>
              <a:lnSpc>
                <a:spcPct val="100000"/>
              </a:lnSpc>
            </a:pPr>
            <a:r>
              <a:rPr lang="en-US" dirty="0"/>
              <a:t>Each node that hosts part of your distributed application does so by leveraging Docker or a similar container technology, such as Rocket from CoreOS. The nodes also run two additional pieces of software: </a:t>
            </a:r>
            <a:r>
              <a:rPr lang="en-US" dirty="0" err="1"/>
              <a:t>kube</a:t>
            </a:r>
            <a:r>
              <a:rPr lang="en-US" dirty="0"/>
              <a:t>-proxy, which gives access to your running app, and </a:t>
            </a:r>
            <a:r>
              <a:rPr lang="en-US" dirty="0" err="1"/>
              <a:t>kubelet</a:t>
            </a:r>
            <a:r>
              <a:rPr lang="en-US" dirty="0"/>
              <a:t>, which receives commands from the k8s control plane. Nodes can also run flannel, an </a:t>
            </a:r>
            <a:r>
              <a:rPr lang="en-US" dirty="0" err="1"/>
              <a:t>etcd</a:t>
            </a:r>
            <a:r>
              <a:rPr lang="en-US" dirty="0"/>
              <a:t> backed network fabric for containers.</a:t>
            </a:r>
          </a:p>
          <a:p>
            <a:pPr>
              <a:lnSpc>
                <a:spcPct val="100000"/>
              </a:lnSpc>
            </a:pPr>
            <a:endParaRPr lang="en-US" dirty="0"/>
          </a:p>
          <a:p>
            <a:pPr marL="0" indent="0">
              <a:lnSpc>
                <a:spcPct val="100000"/>
              </a:lnSpc>
              <a:buNone/>
            </a:pPr>
            <a:r>
              <a:rPr lang="en-US" b="1" dirty="0"/>
              <a:t>Master</a:t>
            </a:r>
          </a:p>
          <a:p>
            <a:pPr>
              <a:lnSpc>
                <a:spcPct val="100000"/>
              </a:lnSpc>
            </a:pPr>
            <a:r>
              <a:rPr lang="en-US" dirty="0"/>
              <a:t>The control plane itself runs the API server (</a:t>
            </a:r>
            <a:r>
              <a:rPr lang="en-US" dirty="0" err="1"/>
              <a:t>kube-apiserver</a:t>
            </a:r>
            <a:r>
              <a:rPr lang="en-US" dirty="0"/>
              <a:t>), the scheduler (</a:t>
            </a:r>
            <a:r>
              <a:rPr lang="en-US" dirty="0" err="1"/>
              <a:t>kube</a:t>
            </a:r>
            <a:r>
              <a:rPr lang="en-US" dirty="0"/>
              <a:t>-scheduler), the controller manager (</a:t>
            </a:r>
            <a:r>
              <a:rPr lang="en-US" dirty="0" err="1"/>
              <a:t>kube</a:t>
            </a:r>
            <a:r>
              <a:rPr lang="en-US" dirty="0"/>
              <a:t>-controller-manager) and </a:t>
            </a:r>
            <a:r>
              <a:rPr lang="en-US" dirty="0" err="1"/>
              <a:t>etcd</a:t>
            </a:r>
            <a:r>
              <a:rPr lang="en-US" dirty="0"/>
              <a:t>, a highly available key-value store for shared configuration and service discovery implementing the Raft consensus Algorithm.</a:t>
            </a:r>
          </a:p>
        </p:txBody>
      </p:sp>
      <p:sp>
        <p:nvSpPr>
          <p:cNvPr id="3" name="Title 2">
            <a:extLst>
              <a:ext uri="{FF2B5EF4-FFF2-40B4-BE49-F238E27FC236}">
                <a16:creationId xmlns:a16="http://schemas.microsoft.com/office/drawing/2014/main" id="{5C5582A9-5CC0-41D0-8080-47121454831E}"/>
              </a:ext>
            </a:extLst>
          </p:cNvPr>
          <p:cNvSpPr>
            <a:spLocks noGrp="1"/>
          </p:cNvSpPr>
          <p:nvPr>
            <p:ph type="title"/>
          </p:nvPr>
        </p:nvSpPr>
        <p:spPr/>
        <p:txBody>
          <a:bodyPr/>
          <a:lstStyle/>
          <a:p>
            <a:r>
              <a:rPr lang="en-IN" dirty="0"/>
              <a:t>Kubernetes Terminologies</a:t>
            </a:r>
          </a:p>
        </p:txBody>
      </p:sp>
    </p:spTree>
    <p:extLst>
      <p:ext uri="{BB962C8B-B14F-4D97-AF65-F5344CB8AC3E}">
        <p14:creationId xmlns:p14="http://schemas.microsoft.com/office/powerpoint/2010/main" val="40267052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A6373B-D8F5-47DE-85E8-E845291D4852}"/>
              </a:ext>
            </a:extLst>
          </p:cNvPr>
          <p:cNvSpPr>
            <a:spLocks noGrp="1"/>
          </p:cNvSpPr>
          <p:nvPr>
            <p:ph sz="half" idx="1"/>
          </p:nvPr>
        </p:nvSpPr>
        <p:spPr/>
        <p:txBody>
          <a:bodyPr/>
          <a:lstStyle/>
          <a:p>
            <a:pPr>
              <a:lnSpc>
                <a:spcPct val="150000"/>
              </a:lnSpc>
            </a:pPr>
            <a:r>
              <a:rPr lang="en-US" dirty="0"/>
              <a:t>Docker Swarm is a lightweight, easy-to-use orchestration tool with limited offerings compared to Kubernetes. </a:t>
            </a:r>
          </a:p>
          <a:p>
            <a:pPr>
              <a:lnSpc>
                <a:spcPct val="150000"/>
              </a:lnSpc>
            </a:pPr>
            <a:r>
              <a:rPr lang="en-US" dirty="0"/>
              <a:t>In contrast, Kubernetes is complex but powerful and provides self-healing, auto-scaling capabilities out of the box</a:t>
            </a:r>
            <a:endParaRPr lang="en-IN" dirty="0"/>
          </a:p>
        </p:txBody>
      </p:sp>
      <p:sp>
        <p:nvSpPr>
          <p:cNvPr id="3" name="Title 2">
            <a:extLst>
              <a:ext uri="{FF2B5EF4-FFF2-40B4-BE49-F238E27FC236}">
                <a16:creationId xmlns:a16="http://schemas.microsoft.com/office/drawing/2014/main" id="{0174833E-E6DC-4937-B4E1-591E2182CEF7}"/>
              </a:ext>
            </a:extLst>
          </p:cNvPr>
          <p:cNvSpPr>
            <a:spLocks noGrp="1"/>
          </p:cNvSpPr>
          <p:nvPr>
            <p:ph type="title"/>
          </p:nvPr>
        </p:nvSpPr>
        <p:spPr/>
        <p:txBody>
          <a:bodyPr/>
          <a:lstStyle/>
          <a:p>
            <a:r>
              <a:rPr lang="en-IN" dirty="0"/>
              <a:t>Difference between Docker swarm and Kubernetes</a:t>
            </a:r>
          </a:p>
        </p:txBody>
      </p:sp>
    </p:spTree>
    <p:extLst>
      <p:ext uri="{BB962C8B-B14F-4D97-AF65-F5344CB8AC3E}">
        <p14:creationId xmlns:p14="http://schemas.microsoft.com/office/powerpoint/2010/main" val="53559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4AFF630-2A5D-47E8-A30F-F385BF56CA23}"/>
              </a:ext>
            </a:extLst>
          </p:cNvPr>
          <p:cNvSpPr>
            <a:spLocks noGrp="1"/>
          </p:cNvSpPr>
          <p:nvPr>
            <p:ph sz="half" idx="1"/>
          </p:nvPr>
        </p:nvSpPr>
        <p:spPr/>
        <p:txBody>
          <a:bodyPr/>
          <a:lstStyle/>
          <a:p>
            <a:r>
              <a:rPr lang="en-US" dirty="0"/>
              <a:t>Ansible is an open source automation and orchestration tool for software provisioning, configuration management, and software deployment. Ansible can easily run and configure Unix-like systems as well as Windows systems to provide infrastructure as code. It contains its own declarative programming language for system configuration and management.</a:t>
            </a:r>
            <a:endParaRPr lang="en-IN" dirty="0"/>
          </a:p>
        </p:txBody>
      </p:sp>
      <p:sp>
        <p:nvSpPr>
          <p:cNvPr id="3" name="Title 2">
            <a:extLst>
              <a:ext uri="{FF2B5EF4-FFF2-40B4-BE49-F238E27FC236}">
                <a16:creationId xmlns:a16="http://schemas.microsoft.com/office/drawing/2014/main" id="{E27D9A52-C102-4832-93C4-E401962A99F7}"/>
              </a:ext>
            </a:extLst>
          </p:cNvPr>
          <p:cNvSpPr>
            <a:spLocks noGrp="1"/>
          </p:cNvSpPr>
          <p:nvPr>
            <p:ph type="title"/>
          </p:nvPr>
        </p:nvSpPr>
        <p:spPr/>
        <p:txBody>
          <a:bodyPr/>
          <a:lstStyle/>
          <a:p>
            <a:r>
              <a:rPr lang="en-IN" dirty="0"/>
              <a:t>Ansible</a:t>
            </a:r>
          </a:p>
        </p:txBody>
      </p:sp>
    </p:spTree>
    <p:extLst>
      <p:ext uri="{BB962C8B-B14F-4D97-AF65-F5344CB8AC3E}">
        <p14:creationId xmlns:p14="http://schemas.microsoft.com/office/powerpoint/2010/main" val="16017502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IN" dirty="0"/>
              <a:t>Introduction to Maven</a:t>
            </a:r>
          </a:p>
          <a:p>
            <a:endParaRPr lang="en-IN" dirty="0"/>
          </a:p>
          <a:p>
            <a:r>
              <a:rPr lang="en-IN" dirty="0"/>
              <a:t>Introduction to Jenkins</a:t>
            </a:r>
          </a:p>
          <a:p>
            <a:endParaRPr lang="en-IN" dirty="0"/>
          </a:p>
          <a:p>
            <a:r>
              <a:rPr lang="en-IN" dirty="0"/>
              <a:t>Introduction to Git</a:t>
            </a:r>
          </a:p>
          <a:p>
            <a:endParaRPr lang="en-IN" dirty="0"/>
          </a:p>
          <a:p>
            <a:r>
              <a:rPr lang="en-IN" dirty="0"/>
              <a:t>Introduction to </a:t>
            </a:r>
            <a:r>
              <a:rPr lang="en-IN" dirty="0" err="1"/>
              <a:t>SonarQube</a:t>
            </a:r>
            <a:endParaRPr lang="en-IN" dirty="0"/>
          </a:p>
          <a:p>
            <a:endParaRPr lang="en-IN" dirty="0"/>
          </a:p>
          <a:p>
            <a:r>
              <a:rPr lang="en-IN" dirty="0"/>
              <a:t>Introduction to </a:t>
            </a:r>
            <a:r>
              <a:rPr lang="en-IN" dirty="0" err="1"/>
              <a:t>Artifactory</a:t>
            </a:r>
            <a:endParaRPr lang="en-IN" dirty="0"/>
          </a:p>
          <a:p>
            <a:endParaRPr lang="en-IN" dirty="0"/>
          </a:p>
          <a:p>
            <a:r>
              <a:rPr lang="en-IN" dirty="0"/>
              <a:t>Introduction to Tomcat</a:t>
            </a:r>
          </a:p>
        </p:txBody>
      </p:sp>
    </p:spTree>
    <p:extLst>
      <p:ext uri="{BB962C8B-B14F-4D97-AF65-F5344CB8AC3E}">
        <p14:creationId xmlns:p14="http://schemas.microsoft.com/office/powerpoint/2010/main" val="2637440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err="1"/>
              <a:t>Git</a:t>
            </a:r>
            <a:r>
              <a:rPr lang="en-US" dirty="0"/>
              <a:t> is a distributed version control system designed to ensure speed, integrity and support for non-linear workflows.</a:t>
            </a:r>
          </a:p>
          <a:p>
            <a:endParaRPr lang="en-US" dirty="0"/>
          </a:p>
          <a:p>
            <a:r>
              <a:rPr lang="en-US" dirty="0"/>
              <a:t>It is used in both open source and commercial software development environments.</a:t>
            </a:r>
          </a:p>
          <a:p>
            <a:endParaRPr lang="en-US" dirty="0"/>
          </a:p>
          <a:p>
            <a:r>
              <a:rPr lang="en-US" dirty="0" err="1"/>
              <a:t>Git</a:t>
            </a:r>
            <a:r>
              <a:rPr lang="en-US" dirty="0"/>
              <a:t> is one of the most popular methods in the world for tracking changes.</a:t>
            </a:r>
          </a:p>
          <a:p>
            <a:endParaRPr lang="en-US" dirty="0"/>
          </a:p>
          <a:p>
            <a:r>
              <a:rPr lang="en-US" dirty="0"/>
              <a:t>A key feature is that it enables developers to have independent branches, which turn enables, frictionless context switching, role-based </a:t>
            </a:r>
            <a:r>
              <a:rPr lang="en-US" dirty="0" err="1"/>
              <a:t>codelines</a:t>
            </a:r>
            <a:r>
              <a:rPr lang="en-US" dirty="0"/>
              <a:t>, feature-based workflows and disposable experimentation</a:t>
            </a:r>
            <a:endParaRPr lang="en-IN" dirty="0"/>
          </a:p>
        </p:txBody>
      </p:sp>
      <p:sp>
        <p:nvSpPr>
          <p:cNvPr id="3" name="Title 2"/>
          <p:cNvSpPr>
            <a:spLocks noGrp="1"/>
          </p:cNvSpPr>
          <p:nvPr>
            <p:ph type="title"/>
          </p:nvPr>
        </p:nvSpPr>
        <p:spPr/>
        <p:txBody>
          <a:bodyPr/>
          <a:lstStyle/>
          <a:p>
            <a:r>
              <a:rPr lang="en-IN" dirty="0"/>
              <a:t>Git</a:t>
            </a:r>
          </a:p>
        </p:txBody>
      </p:sp>
    </p:spTree>
    <p:extLst>
      <p:ext uri="{BB962C8B-B14F-4D97-AF65-F5344CB8AC3E}">
        <p14:creationId xmlns:p14="http://schemas.microsoft.com/office/powerpoint/2010/main" val="1602877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IN" dirty="0"/>
              <a:t>Git</a:t>
            </a:r>
          </a:p>
        </p:txBody>
      </p:sp>
    </p:spTree>
    <p:extLst>
      <p:ext uri="{BB962C8B-B14F-4D97-AF65-F5344CB8AC3E}">
        <p14:creationId xmlns:p14="http://schemas.microsoft.com/office/powerpoint/2010/main" val="3297984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IN" dirty="0"/>
              <a:t>Git is an Open Source Distributed Version Control System</a:t>
            </a:r>
          </a:p>
          <a:p>
            <a:endParaRPr lang="en-IN" dirty="0"/>
          </a:p>
          <a:p>
            <a:r>
              <a:rPr lang="en-IN" dirty="0"/>
              <a:t>It is most Popular tool primary used for source code management in the software development</a:t>
            </a:r>
          </a:p>
          <a:p>
            <a:endParaRPr lang="en-IN" dirty="0"/>
          </a:p>
          <a:p>
            <a:r>
              <a:rPr lang="en-IN" dirty="0"/>
              <a:t>It can also be used to keep track of changes in any set of files</a:t>
            </a:r>
          </a:p>
          <a:p>
            <a:endParaRPr lang="en-IN" dirty="0"/>
          </a:p>
          <a:p>
            <a:r>
              <a:rPr lang="en-IN" dirty="0"/>
              <a:t>Git is created by Linus </a:t>
            </a:r>
            <a:r>
              <a:rPr lang="en-IN" dirty="0" err="1"/>
              <a:t>Torvald</a:t>
            </a:r>
            <a:endParaRPr lang="en-IN" dirty="0"/>
          </a:p>
          <a:p>
            <a:endParaRPr lang="en-IN" dirty="0"/>
          </a:p>
          <a:p>
            <a:endParaRPr lang="en-IN" dirty="0"/>
          </a:p>
        </p:txBody>
      </p:sp>
      <p:sp>
        <p:nvSpPr>
          <p:cNvPr id="3" name="Title 2"/>
          <p:cNvSpPr>
            <a:spLocks noGrp="1"/>
          </p:cNvSpPr>
          <p:nvPr>
            <p:ph type="title"/>
          </p:nvPr>
        </p:nvSpPr>
        <p:spPr/>
        <p:txBody>
          <a:bodyPr/>
          <a:lstStyle/>
          <a:p>
            <a:r>
              <a:rPr lang="en-IN" dirty="0"/>
              <a:t>What is Git?</a:t>
            </a:r>
          </a:p>
        </p:txBody>
      </p:sp>
    </p:spTree>
    <p:extLst>
      <p:ext uri="{BB962C8B-B14F-4D97-AF65-F5344CB8AC3E}">
        <p14:creationId xmlns:p14="http://schemas.microsoft.com/office/powerpoint/2010/main" val="2269889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US" dirty="0"/>
              <a:t>A </a:t>
            </a:r>
            <a:r>
              <a:rPr lang="en-US" dirty="0" err="1"/>
              <a:t>Git</a:t>
            </a:r>
            <a:r>
              <a:rPr lang="en-US" dirty="0"/>
              <a:t> repository is a virtual storage of your project. It allows you to save versions of your code, which you can access when needed.</a:t>
            </a:r>
            <a:endParaRPr lang="en-IN" dirty="0"/>
          </a:p>
        </p:txBody>
      </p:sp>
      <p:sp>
        <p:nvSpPr>
          <p:cNvPr id="3" name="Title 2"/>
          <p:cNvSpPr>
            <a:spLocks noGrp="1"/>
          </p:cNvSpPr>
          <p:nvPr>
            <p:ph type="title"/>
          </p:nvPr>
        </p:nvSpPr>
        <p:spPr/>
        <p:txBody>
          <a:bodyPr/>
          <a:lstStyle/>
          <a:p>
            <a:r>
              <a:rPr lang="en-IN" dirty="0"/>
              <a:t>What is a Git Repository?</a:t>
            </a:r>
          </a:p>
        </p:txBody>
      </p:sp>
    </p:spTree>
    <p:extLst>
      <p:ext uri="{BB962C8B-B14F-4D97-AF65-F5344CB8AC3E}">
        <p14:creationId xmlns:p14="http://schemas.microsoft.com/office/powerpoint/2010/main" val="3731634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r>
              <a:rPr lang="en-IN" dirty="0"/>
              <a:t>Local Repository: repository which is created in local system</a:t>
            </a:r>
          </a:p>
          <a:p>
            <a:endParaRPr lang="en-IN" dirty="0"/>
          </a:p>
          <a:p>
            <a:endParaRPr lang="en-IN" dirty="0"/>
          </a:p>
          <a:p>
            <a:r>
              <a:rPr lang="en-IN" dirty="0"/>
              <a:t>Remote Repository: repository which is present on remote location which is created with the help of </a:t>
            </a:r>
            <a:r>
              <a:rPr lang="en-IN" dirty="0" err="1"/>
              <a:t>github</a:t>
            </a:r>
            <a:r>
              <a:rPr lang="en-IN" dirty="0"/>
              <a:t> or </a:t>
            </a:r>
            <a:r>
              <a:rPr lang="en-IN" dirty="0" err="1"/>
              <a:t>gitlab</a:t>
            </a:r>
            <a:r>
              <a:rPr lang="en-IN" dirty="0"/>
              <a:t> etc.</a:t>
            </a:r>
          </a:p>
          <a:p>
            <a:endParaRPr lang="en-IN" dirty="0"/>
          </a:p>
        </p:txBody>
      </p:sp>
      <p:sp>
        <p:nvSpPr>
          <p:cNvPr id="3" name="Title 2"/>
          <p:cNvSpPr>
            <a:spLocks noGrp="1"/>
          </p:cNvSpPr>
          <p:nvPr>
            <p:ph type="title"/>
          </p:nvPr>
        </p:nvSpPr>
        <p:spPr/>
        <p:txBody>
          <a:bodyPr/>
          <a:lstStyle/>
          <a:p>
            <a:r>
              <a:rPr lang="en-IN" dirty="0"/>
              <a:t>Types of Repository</a:t>
            </a:r>
          </a:p>
        </p:txBody>
      </p:sp>
    </p:spTree>
    <p:extLst>
      <p:ext uri="{BB962C8B-B14F-4D97-AF65-F5344CB8AC3E}">
        <p14:creationId xmlns:p14="http://schemas.microsoft.com/office/powerpoint/2010/main" val="3548747447"/>
      </p:ext>
    </p:extLst>
  </p:cSld>
  <p:clrMapOvr>
    <a:masterClrMapping/>
  </p:clrMapOvr>
</p:sld>
</file>

<file path=ppt/theme/theme1.xml><?xml version="1.0" encoding="utf-8"?>
<a:theme xmlns:a="http://schemas.openxmlformats.org/drawingml/2006/main" name="Devops-introduction">
  <a:themeElements>
    <a:clrScheme name="MAIT Colors">
      <a:dk1>
        <a:sysClr val="windowText" lastClr="000000"/>
      </a:dk1>
      <a:lt1>
        <a:sysClr val="window" lastClr="FFFFFF"/>
      </a:lt1>
      <a:dk2>
        <a:srgbClr val="A65E06"/>
      </a:dk2>
      <a:lt2>
        <a:srgbClr val="D7F5F4"/>
      </a:lt2>
      <a:accent1>
        <a:srgbClr val="02918B"/>
      </a:accent1>
      <a:accent2>
        <a:srgbClr val="30BDB7"/>
      </a:accent2>
      <a:accent3>
        <a:srgbClr val="F8AC52"/>
      </a:accent3>
      <a:accent4>
        <a:srgbClr val="FBBD5A"/>
      </a:accent4>
      <a:accent5>
        <a:srgbClr val="02918B"/>
      </a:accent5>
      <a:accent6>
        <a:srgbClr val="A65E06"/>
      </a:accent6>
      <a:hlink>
        <a:srgbClr val="0563C1"/>
      </a:hlink>
      <a:folHlink>
        <a:srgbClr val="954F72"/>
      </a:folHlink>
    </a:clrScheme>
    <a:fontScheme name="MAIT Fonts">
      <a:majorFont>
        <a:latin typeface="Helvetica LT Std Cond"/>
        <a:ea typeface=""/>
        <a:cs typeface=""/>
      </a:majorFont>
      <a:minorFont>
        <a:latin typeface="Helvetica LT Std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IT PPT Template_V1_1.potx [Read-Only]" id="{72844AF9-759C-4E00-B666-6898059BBBE8}" vid="{4C38EE9B-21F7-48BE-AD83-F64BDF228D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0" ma:contentTypeDescription="Create a new document." ma:contentTypeScope="" ma:versionID="81d2b020319f42d4543f16fffb165e13">
  <xsd:schema xmlns:xsd="http://www.w3.org/2001/XMLSchema" xmlns:xs="http://www.w3.org/2001/XMLSchema" xmlns:p="http://schemas.microsoft.com/office/2006/metadata/properties" xmlns:ns3="d64320fb-f9a3-4131-8206-9d18da17abe9" targetNamespace="http://schemas.microsoft.com/office/2006/metadata/properties" ma:root="true" ma:fieldsID="daec80ea332b06fbd3bb8eaccecdc138" ns3:_="">
    <xsd:import namespace="d64320fb-f9a3-4131-8206-9d18da17abe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2E214B2-F15D-4853-8D5B-B38FFD8A02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1C1092E-454A-4F56-8388-757D643324C5}">
  <ds:schemaRefs>
    <ds:schemaRef ds:uri="http://schemas.microsoft.com/sharepoint/v3/contenttype/forms"/>
  </ds:schemaRefs>
</ds:datastoreItem>
</file>

<file path=customXml/itemProps3.xml><?xml version="1.0" encoding="utf-8"?>
<ds:datastoreItem xmlns:ds="http://schemas.openxmlformats.org/officeDocument/2006/customXml" ds:itemID="{37A0EE2D-9119-4629-8F1A-D00913FF455B}">
  <ds:schemaRefs>
    <ds:schemaRef ds:uri="http://purl.org/dc/dcmitype/"/>
    <ds:schemaRef ds:uri="http://schemas.microsoft.com/office/2006/documentManagement/types"/>
    <ds:schemaRef ds:uri="http://schemas.microsoft.com/office/2006/metadata/properties"/>
    <ds:schemaRef ds:uri="http://purl.org/dc/terms/"/>
    <ds:schemaRef ds:uri="http://schemas.openxmlformats.org/package/2006/metadata/core-properties"/>
    <ds:schemaRef ds:uri="http://www.w3.org/XML/1998/namespace"/>
    <ds:schemaRef ds:uri="http://schemas.microsoft.com/office/infopath/2007/PartnerControls"/>
    <ds:schemaRef ds:uri="d64320fb-f9a3-4131-8206-9d18da17abe9"/>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DevOps By Manzoor</Template>
  <TotalTime>110</TotalTime>
  <Words>931</Words>
  <Application>Microsoft Office PowerPoint</Application>
  <PresentationFormat>Widescreen</PresentationFormat>
  <Paragraphs>106</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Californian FB</vt:lpstr>
      <vt:lpstr>Courier New</vt:lpstr>
      <vt:lpstr>Helvetica LT Std</vt:lpstr>
      <vt:lpstr>Helvetica LT Std Cond</vt:lpstr>
      <vt:lpstr>Helvetica LT Std Cond Light</vt:lpstr>
      <vt:lpstr>Wingdings</vt:lpstr>
      <vt:lpstr>Devops-introduction</vt:lpstr>
      <vt:lpstr>DevOps Tool</vt:lpstr>
      <vt:lpstr>PowerPoint Presentation</vt:lpstr>
      <vt:lpstr>Software Configuration Management</vt:lpstr>
      <vt:lpstr>Software Configuration Management Tools</vt:lpstr>
      <vt:lpstr>Git</vt:lpstr>
      <vt:lpstr>PowerPoint Presentation</vt:lpstr>
      <vt:lpstr>What is Git?</vt:lpstr>
      <vt:lpstr>What is a Git Repository?</vt:lpstr>
      <vt:lpstr>Types of Repository</vt:lpstr>
      <vt:lpstr>Git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Container Orchestration Tools</vt:lpstr>
      <vt:lpstr>Container Orchestration Tools</vt:lpstr>
      <vt:lpstr>Docker Swarm</vt:lpstr>
      <vt:lpstr>Kubernetes</vt:lpstr>
      <vt:lpstr>Kubernetes Terminologies</vt:lpstr>
      <vt:lpstr>Kubernetes Terminologies</vt:lpstr>
      <vt:lpstr>Difference between Docker swarm and Kubernetes</vt:lpstr>
      <vt:lpstr>Ansible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 CD Tool Chain</dc:title>
  <dc:creator>CTS</dc:creator>
  <cp:lastModifiedBy>Manzoor Mehadi [UNext]</cp:lastModifiedBy>
  <cp:revision>5</cp:revision>
  <dcterms:created xsi:type="dcterms:W3CDTF">2018-08-21T07:52:21Z</dcterms:created>
  <dcterms:modified xsi:type="dcterms:W3CDTF">2022-07-04T02:14:28Z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0x010100BF23033ADD2CC44581BA464AC24AB4CD</vt:lpwstr>
  </property>
</Properties>
</file>